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9"/>
  </p:notesMasterIdLst>
  <p:sldIdLst>
    <p:sldId id="256" r:id="rId2"/>
    <p:sldId id="258" r:id="rId3"/>
    <p:sldId id="260" r:id="rId4"/>
    <p:sldId id="261" r:id="rId5"/>
    <p:sldId id="337" r:id="rId6"/>
    <p:sldId id="336" r:id="rId7"/>
    <p:sldId id="338" r:id="rId8"/>
    <p:sldId id="335" r:id="rId9"/>
    <p:sldId id="344" r:id="rId10"/>
    <p:sldId id="339" r:id="rId11"/>
    <p:sldId id="340" r:id="rId12"/>
    <p:sldId id="341" r:id="rId13"/>
    <p:sldId id="342" r:id="rId14"/>
    <p:sldId id="343" r:id="rId15"/>
    <p:sldId id="302" r:id="rId16"/>
    <p:sldId id="345" r:id="rId17"/>
    <p:sldId id="265" r:id="rId18"/>
  </p:sldIdLst>
  <p:sldSz cx="9144000" cy="5143500" type="screen16x9"/>
  <p:notesSz cx="6858000" cy="9144000"/>
  <p:embeddedFontLst>
    <p:embeddedFont>
      <p:font typeface="Alata" panose="020B0604020202020204" charset="0"/>
      <p:regular r:id="rId20"/>
    </p:embeddedFont>
    <p:embeddedFont>
      <p:font typeface="Andika" panose="020B0604020202020204" charset="-52"/>
      <p:regular r:id="rId21"/>
      <p:bold r:id="rId22"/>
      <p:italic r:id="rId23"/>
      <p:boldItalic r:id="rId24"/>
    </p:embeddedFont>
    <p:embeddedFont>
      <p:font typeface="Raleway" pitchFamily="2" charset="-52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38E"/>
    <a:srgbClr val="4B4040"/>
    <a:srgbClr val="E0B4CE"/>
    <a:srgbClr val="F0D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03632F-9673-4719-8EB6-A4D17E5216FC}" v="13" dt="2024-06-04T08:42:14.449"/>
  </p1510:revLst>
</p1510:revInfo>
</file>

<file path=ppt/tableStyles.xml><?xml version="1.0" encoding="utf-8"?>
<a:tblStyleLst xmlns:a="http://schemas.openxmlformats.org/drawingml/2006/main" def="{AA4D1234-17A3-486B-9DD8-07737DFA6EE4}">
  <a:tblStyle styleId="{AA4D1234-17A3-486B-9DD8-07737DFA6EE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ариета Х. Христова" userId="d967728b-2514-43bd-8f3b-a2ade7e6475a" providerId="ADAL" clId="{2803632F-9673-4719-8EB6-A4D17E5216FC}"/>
    <pc:docChg chg="undo redo custSel modSld modMainMaster">
      <pc:chgData name="Мариета Х. Христова" userId="d967728b-2514-43bd-8f3b-a2ade7e6475a" providerId="ADAL" clId="{2803632F-9673-4719-8EB6-A4D17E5216FC}" dt="2024-06-04T08:42:14.449" v="40"/>
      <pc:docMkLst>
        <pc:docMk/>
      </pc:docMkLst>
      <pc:sldChg chg="addSp modSp mod">
        <pc:chgData name="Мариета Х. Христова" userId="d967728b-2514-43bd-8f3b-a2ade7e6475a" providerId="ADAL" clId="{2803632F-9673-4719-8EB6-A4D17E5216FC}" dt="2024-06-04T08:37:27.671" v="29" actId="1076"/>
        <pc:sldMkLst>
          <pc:docMk/>
          <pc:sldMk cId="0" sldId="265"/>
        </pc:sldMkLst>
        <pc:spChg chg="add mod">
          <ac:chgData name="Мариета Х. Христова" userId="d967728b-2514-43bd-8f3b-a2ade7e6475a" providerId="ADAL" clId="{2803632F-9673-4719-8EB6-A4D17E5216FC}" dt="2024-06-04T08:36:32.025" v="20" actId="207"/>
          <ac:spMkLst>
            <pc:docMk/>
            <pc:sldMk cId="0" sldId="265"/>
            <ac:spMk id="2" creationId="{B84D8C29-367D-55D7-2797-8159F5B72D99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4" creationId="{04D497A5-7361-5202-511B-720CF3C3DF45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5" creationId="{088B990C-2E16-1915-8CA2-74F2F4A27E00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6" creationId="{1241E6A0-33FF-3EBE-6C52-4335A442F4E5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7" creationId="{6E9D84BC-11E0-455F-8B64-5E79A0F88332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8" creationId="{F6FE583B-7A1A-2A73-050E-DBD39AD6A100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9" creationId="{F6A8190F-BCDA-1689-B4A4-731102E53B2A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10" creationId="{3EDBCBD9-45BA-7481-D639-7C03A6942812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11" creationId="{06D491D9-4FC2-3AD8-CF9B-2BFACA427B11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12" creationId="{D7BBC85D-6365-6520-29A3-47A6B3C13F43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13" creationId="{65C815A8-D7A0-50D2-21B4-D56FA02D6FB6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14" creationId="{A2D66AEB-7699-F60B-3052-B2D44464065C}"/>
          </ac:spMkLst>
        </pc:spChg>
        <pc:spChg chg="mod">
          <ac:chgData name="Мариета Х. Христова" userId="d967728b-2514-43bd-8f3b-a2ade7e6475a" providerId="ADAL" clId="{2803632F-9673-4719-8EB6-A4D17E5216FC}" dt="2024-06-04T08:37:19.803" v="27" actId="207"/>
          <ac:spMkLst>
            <pc:docMk/>
            <pc:sldMk cId="0" sldId="265"/>
            <ac:spMk id="15" creationId="{1B6A1CB7-2589-C935-7A24-E01EFF8D47DF}"/>
          </ac:spMkLst>
        </pc:spChg>
        <pc:grpChg chg="add mod">
          <ac:chgData name="Мариета Х. Христова" userId="d967728b-2514-43bd-8f3b-a2ade7e6475a" providerId="ADAL" clId="{2803632F-9673-4719-8EB6-A4D17E5216FC}" dt="2024-06-04T08:37:27.671" v="29" actId="1076"/>
          <ac:grpSpMkLst>
            <pc:docMk/>
            <pc:sldMk cId="0" sldId="265"/>
            <ac:grpSpMk id="3" creationId="{4D194FD4-F854-17F3-DAE3-5D61B255AC51}"/>
          </ac:grpSpMkLst>
        </pc:grpChg>
      </pc:sldChg>
      <pc:sldMasterChg chg="modSldLayout">
        <pc:chgData name="Мариета Х. Христова" userId="d967728b-2514-43bd-8f3b-a2ade7e6475a" providerId="ADAL" clId="{2803632F-9673-4719-8EB6-A4D17E5216FC}" dt="2024-06-04T08:42:14.449" v="40"/>
        <pc:sldMasterMkLst>
          <pc:docMk/>
          <pc:sldMasterMk cId="0" sldId="2147483673"/>
        </pc:sldMasterMkLst>
        <pc:sldLayoutChg chg="setBg">
          <pc:chgData name="Мариета Х. Христова" userId="d967728b-2514-43bd-8f3b-a2ade7e6475a" providerId="ADAL" clId="{2803632F-9673-4719-8EB6-A4D17E5216FC}" dt="2024-06-04T08:42:14.449" v="40"/>
          <pc:sldLayoutMkLst>
            <pc:docMk/>
            <pc:sldMasterMk cId="0" sldId="2147483673"/>
            <pc:sldLayoutMk cId="0" sldId="214748364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50876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8684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7734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4913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9076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12451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42218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0777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9092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ge1d838b627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1" name="Google Shape;661;ge1d838b627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21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1" name="Google Shape;54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4064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3183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4644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9220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5026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9323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45843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828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356325" y="2838401"/>
            <a:ext cx="4641510" cy="2499304"/>
          </a:xfrm>
          <a:custGeom>
            <a:avLst/>
            <a:gdLst/>
            <a:ahLst/>
            <a:cxnLst/>
            <a:rect l="l" t="t" r="r" b="b"/>
            <a:pathLst>
              <a:path w="1386560" h="746618" extrusionOk="0">
                <a:moveTo>
                  <a:pt x="1112467" y="539008"/>
                </a:moveTo>
                <a:cubicBezTo>
                  <a:pt x="994523" y="516119"/>
                  <a:pt x="873073" y="531855"/>
                  <a:pt x="753085" y="538074"/>
                </a:cubicBezTo>
                <a:cubicBezTo>
                  <a:pt x="704219" y="540614"/>
                  <a:pt x="651585" y="540526"/>
                  <a:pt x="611219" y="512849"/>
                </a:cubicBezTo>
                <a:cubicBezTo>
                  <a:pt x="553327" y="473143"/>
                  <a:pt x="542754" y="394227"/>
                  <a:pt x="525696" y="326143"/>
                </a:cubicBezTo>
                <a:cubicBezTo>
                  <a:pt x="497071" y="211755"/>
                  <a:pt x="431966" y="102154"/>
                  <a:pt x="330291" y="42391"/>
                </a:cubicBezTo>
                <a:cubicBezTo>
                  <a:pt x="228586" y="-17373"/>
                  <a:pt x="87918" y="-16672"/>
                  <a:pt x="0" y="61981"/>
                </a:cubicBezTo>
                <a:lnTo>
                  <a:pt x="0" y="746618"/>
                </a:lnTo>
                <a:lnTo>
                  <a:pt x="1386560" y="746618"/>
                </a:lnTo>
                <a:cubicBezTo>
                  <a:pt x="1347829" y="632989"/>
                  <a:pt x="1230411" y="561897"/>
                  <a:pt x="1112467" y="5390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6219049" y="-80199"/>
            <a:ext cx="3364602" cy="1861541"/>
          </a:xfrm>
          <a:custGeom>
            <a:avLst/>
            <a:gdLst/>
            <a:ahLst/>
            <a:cxnLst/>
            <a:rect l="l" t="t" r="r" b="b"/>
            <a:pathLst>
              <a:path w="1249620" h="691380" extrusionOk="0">
                <a:moveTo>
                  <a:pt x="5978" y="0"/>
                </a:moveTo>
                <a:cubicBezTo>
                  <a:pt x="-16629" y="70303"/>
                  <a:pt x="27652" y="149511"/>
                  <a:pt x="92202" y="185363"/>
                </a:cubicBezTo>
                <a:cubicBezTo>
                  <a:pt x="156783" y="221244"/>
                  <a:pt x="235529" y="221507"/>
                  <a:pt x="308200" y="208136"/>
                </a:cubicBezTo>
                <a:cubicBezTo>
                  <a:pt x="330369" y="204048"/>
                  <a:pt x="352714" y="198793"/>
                  <a:pt x="375175" y="200603"/>
                </a:cubicBezTo>
                <a:cubicBezTo>
                  <a:pt x="397636" y="202443"/>
                  <a:pt x="420857" y="212836"/>
                  <a:pt x="431460" y="232748"/>
                </a:cubicBezTo>
                <a:cubicBezTo>
                  <a:pt x="443231" y="254849"/>
                  <a:pt x="436776" y="281738"/>
                  <a:pt x="438265" y="306700"/>
                </a:cubicBezTo>
                <a:cubicBezTo>
                  <a:pt x="441449" y="360186"/>
                  <a:pt x="482867" y="405264"/>
                  <a:pt x="531002" y="428854"/>
                </a:cubicBezTo>
                <a:cubicBezTo>
                  <a:pt x="579139" y="452445"/>
                  <a:pt x="633612" y="458634"/>
                  <a:pt x="686801" y="465437"/>
                </a:cubicBezTo>
                <a:cubicBezTo>
                  <a:pt x="739961" y="472239"/>
                  <a:pt x="794523" y="480502"/>
                  <a:pt x="840876" y="507420"/>
                </a:cubicBezTo>
                <a:cubicBezTo>
                  <a:pt x="925260" y="556439"/>
                  <a:pt x="973834" y="662098"/>
                  <a:pt x="1068207" y="686915"/>
                </a:cubicBezTo>
                <a:cubicBezTo>
                  <a:pt x="1140674" y="705950"/>
                  <a:pt x="1224063" y="662244"/>
                  <a:pt x="1249621" y="591824"/>
                </a:cubicBezTo>
                <a:lnTo>
                  <a:pt x="1249621" y="10014"/>
                </a:lnTo>
                <a:lnTo>
                  <a:pt x="597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314093" y="2407181"/>
            <a:ext cx="798270" cy="797918"/>
            <a:chOff x="4385173" y="1855589"/>
            <a:chExt cx="324579" cy="324436"/>
          </a:xfrm>
        </p:grpSpPr>
        <p:sp>
          <p:nvSpPr>
            <p:cNvPr id="12" name="Google Shape;12;p2"/>
            <p:cNvSpPr/>
            <p:nvPr/>
          </p:nvSpPr>
          <p:spPr>
            <a:xfrm>
              <a:off x="4531420" y="1855589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482671" y="1904327"/>
              <a:ext cx="32114" cy="32089"/>
            </a:xfrm>
            <a:custGeom>
              <a:avLst/>
              <a:gdLst/>
              <a:ahLst/>
              <a:cxnLst/>
              <a:rect l="l" t="t" r="r" b="b"/>
              <a:pathLst>
                <a:path w="32114" h="32089" extrusionOk="0">
                  <a:moveTo>
                    <a:pt x="4710" y="4697"/>
                  </a:moveTo>
                  <a:cubicBezTo>
                    <a:pt x="-1570" y="10974"/>
                    <a:pt x="-1570" y="21134"/>
                    <a:pt x="4710" y="27382"/>
                  </a:cubicBezTo>
                  <a:cubicBezTo>
                    <a:pt x="10989" y="33659"/>
                    <a:pt x="21154" y="33659"/>
                    <a:pt x="27405" y="27382"/>
                  </a:cubicBezTo>
                  <a:cubicBezTo>
                    <a:pt x="33685" y="21105"/>
                    <a:pt x="33685" y="10945"/>
                    <a:pt x="27405" y="4697"/>
                  </a:cubicBezTo>
                  <a:cubicBezTo>
                    <a:pt x="21125" y="-1551"/>
                    <a:pt x="10989" y="-1580"/>
                    <a:pt x="4710" y="469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433922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4385173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580169" y="1904316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531420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482671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433929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628918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580169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0" y="-1562"/>
                    <a:pt x="4710" y="46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531420" y="2050491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90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1" y="-1562"/>
                    <a:pt x="4710" y="46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482671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89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677638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628897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580169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531420" y="2147925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7937924" y="4327091"/>
            <a:ext cx="653229" cy="1287767"/>
            <a:chOff x="2010786" y="4051720"/>
            <a:chExt cx="182875" cy="360507"/>
          </a:xfrm>
        </p:grpSpPr>
        <p:sp>
          <p:nvSpPr>
            <p:cNvPr id="29" name="Google Shape;29;p2"/>
            <p:cNvSpPr/>
            <p:nvPr/>
          </p:nvSpPr>
          <p:spPr>
            <a:xfrm>
              <a:off x="2010786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078842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146928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" name="Google Shape;32;p2"/>
          <p:cNvGrpSpPr/>
          <p:nvPr/>
        </p:nvGrpSpPr>
        <p:grpSpPr>
          <a:xfrm>
            <a:off x="439842" y="250203"/>
            <a:ext cx="1237902" cy="448198"/>
            <a:chOff x="4154637" y="1101473"/>
            <a:chExt cx="287383" cy="104053"/>
          </a:xfrm>
        </p:grpSpPr>
        <p:sp>
          <p:nvSpPr>
            <p:cNvPr id="33" name="Google Shape;33;p2"/>
            <p:cNvSpPr/>
            <p:nvPr/>
          </p:nvSpPr>
          <p:spPr>
            <a:xfrm>
              <a:off x="415463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226490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298343" y="1101473"/>
              <a:ext cx="71824" cy="104053"/>
            </a:xfrm>
            <a:custGeom>
              <a:avLst/>
              <a:gdLst/>
              <a:ahLst/>
              <a:cxnLst/>
              <a:rect l="l" t="t" r="r" b="b"/>
              <a:pathLst>
                <a:path w="71824" h="104053" extrusionOk="0">
                  <a:moveTo>
                    <a:pt x="71824" y="52027"/>
                  </a:moveTo>
                  <a:lnTo>
                    <a:pt x="3589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89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37016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6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6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1677750" y="1146876"/>
            <a:ext cx="5788500" cy="191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subTitle" idx="1"/>
          </p:nvPr>
        </p:nvSpPr>
        <p:spPr>
          <a:xfrm>
            <a:off x="2074650" y="3231275"/>
            <a:ext cx="4994700" cy="448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2"/>
          <p:cNvSpPr/>
          <p:nvPr/>
        </p:nvSpPr>
        <p:spPr>
          <a:xfrm rot="-1673000">
            <a:off x="8462882" y="1407538"/>
            <a:ext cx="1869621" cy="1444223"/>
          </a:xfrm>
          <a:custGeom>
            <a:avLst/>
            <a:gdLst/>
            <a:ahLst/>
            <a:cxnLst/>
            <a:rect l="l" t="t" r="r" b="b"/>
            <a:pathLst>
              <a:path w="874371" h="675424" extrusionOk="0">
                <a:moveTo>
                  <a:pt x="874372" y="14453"/>
                </a:moveTo>
                <a:cubicBezTo>
                  <a:pt x="787856" y="-4407"/>
                  <a:pt x="695177" y="-8320"/>
                  <a:pt x="612838" y="24234"/>
                </a:cubicBezTo>
                <a:cubicBezTo>
                  <a:pt x="530499" y="56787"/>
                  <a:pt x="461100" y="131557"/>
                  <a:pt x="453827" y="219757"/>
                </a:cubicBezTo>
                <a:cubicBezTo>
                  <a:pt x="452337" y="237800"/>
                  <a:pt x="453535" y="256631"/>
                  <a:pt x="461772" y="272776"/>
                </a:cubicBezTo>
                <a:cubicBezTo>
                  <a:pt x="469979" y="288921"/>
                  <a:pt x="486365" y="301767"/>
                  <a:pt x="504475" y="301796"/>
                </a:cubicBezTo>
                <a:cubicBezTo>
                  <a:pt x="522584" y="301826"/>
                  <a:pt x="540430" y="286060"/>
                  <a:pt x="539116" y="267988"/>
                </a:cubicBezTo>
                <a:cubicBezTo>
                  <a:pt x="538065" y="253624"/>
                  <a:pt x="525884" y="241916"/>
                  <a:pt x="512215" y="237420"/>
                </a:cubicBezTo>
                <a:cubicBezTo>
                  <a:pt x="498545" y="232924"/>
                  <a:pt x="483649" y="234296"/>
                  <a:pt x="469453" y="236719"/>
                </a:cubicBezTo>
                <a:cubicBezTo>
                  <a:pt x="397747" y="249069"/>
                  <a:pt x="327237" y="287491"/>
                  <a:pt x="256173" y="271842"/>
                </a:cubicBezTo>
                <a:cubicBezTo>
                  <a:pt x="230615" y="266207"/>
                  <a:pt x="204707" y="251288"/>
                  <a:pt x="196529" y="226472"/>
                </a:cubicBezTo>
                <a:cubicBezTo>
                  <a:pt x="188350" y="201656"/>
                  <a:pt x="208037" y="168927"/>
                  <a:pt x="233945" y="172518"/>
                </a:cubicBezTo>
                <a:cubicBezTo>
                  <a:pt x="261839" y="176372"/>
                  <a:pt x="270426" y="216399"/>
                  <a:pt x="255325" y="240165"/>
                </a:cubicBezTo>
                <a:cubicBezTo>
                  <a:pt x="240225" y="263900"/>
                  <a:pt x="212184" y="275258"/>
                  <a:pt x="186656" y="287053"/>
                </a:cubicBezTo>
                <a:cubicBezTo>
                  <a:pt x="130576" y="312978"/>
                  <a:pt x="77474" y="348743"/>
                  <a:pt x="41577" y="399018"/>
                </a:cubicBezTo>
                <a:cubicBezTo>
                  <a:pt x="5680" y="449293"/>
                  <a:pt x="-10998" y="515654"/>
                  <a:pt x="7812" y="574483"/>
                </a:cubicBezTo>
                <a:cubicBezTo>
                  <a:pt x="26651" y="633313"/>
                  <a:pt x="85448" y="680026"/>
                  <a:pt x="147049" y="675062"/>
                </a:cubicBez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"/>
          <p:cNvSpPr txBox="1">
            <a:spLocks noGrp="1"/>
          </p:cNvSpPr>
          <p:nvPr>
            <p:ph type="title"/>
          </p:nvPr>
        </p:nvSpPr>
        <p:spPr>
          <a:xfrm>
            <a:off x="1673100" y="2556375"/>
            <a:ext cx="5797800" cy="84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title" idx="2" hasCustomPrompt="1"/>
          </p:nvPr>
        </p:nvSpPr>
        <p:spPr>
          <a:xfrm>
            <a:off x="3925875" y="1271038"/>
            <a:ext cx="1268400" cy="1269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3" name="Google Shape;43;p3"/>
          <p:cNvSpPr txBox="1">
            <a:spLocks noGrp="1"/>
          </p:cNvSpPr>
          <p:nvPr>
            <p:ph type="subTitle" idx="1"/>
          </p:nvPr>
        </p:nvSpPr>
        <p:spPr>
          <a:xfrm>
            <a:off x="1673100" y="3398175"/>
            <a:ext cx="5797800" cy="4482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"/>
          <p:cNvSpPr/>
          <p:nvPr/>
        </p:nvSpPr>
        <p:spPr>
          <a:xfrm flipH="1">
            <a:off x="5794025" y="3093551"/>
            <a:ext cx="4166613" cy="2243587"/>
          </a:xfrm>
          <a:custGeom>
            <a:avLst/>
            <a:gdLst/>
            <a:ahLst/>
            <a:cxnLst/>
            <a:rect l="l" t="t" r="r" b="b"/>
            <a:pathLst>
              <a:path w="1386560" h="746618" extrusionOk="0">
                <a:moveTo>
                  <a:pt x="1112467" y="539008"/>
                </a:moveTo>
                <a:cubicBezTo>
                  <a:pt x="994523" y="516119"/>
                  <a:pt x="873073" y="531855"/>
                  <a:pt x="753085" y="538074"/>
                </a:cubicBezTo>
                <a:cubicBezTo>
                  <a:pt x="704219" y="540614"/>
                  <a:pt x="651585" y="540526"/>
                  <a:pt x="611219" y="512849"/>
                </a:cubicBezTo>
                <a:cubicBezTo>
                  <a:pt x="553327" y="473143"/>
                  <a:pt x="542754" y="394227"/>
                  <a:pt x="525696" y="326143"/>
                </a:cubicBezTo>
                <a:cubicBezTo>
                  <a:pt x="497071" y="211755"/>
                  <a:pt x="431966" y="102154"/>
                  <a:pt x="330291" y="42391"/>
                </a:cubicBezTo>
                <a:cubicBezTo>
                  <a:pt x="228586" y="-17373"/>
                  <a:pt x="87918" y="-16672"/>
                  <a:pt x="0" y="61981"/>
                </a:cubicBezTo>
                <a:lnTo>
                  <a:pt x="0" y="746618"/>
                </a:lnTo>
                <a:lnTo>
                  <a:pt x="1386560" y="746618"/>
                </a:lnTo>
                <a:cubicBezTo>
                  <a:pt x="1347829" y="632989"/>
                  <a:pt x="1230411" y="561897"/>
                  <a:pt x="1112467" y="53900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 flipH="1">
            <a:off x="-356324" y="-80207"/>
            <a:ext cx="3111554" cy="1721536"/>
          </a:xfrm>
          <a:custGeom>
            <a:avLst/>
            <a:gdLst/>
            <a:ahLst/>
            <a:cxnLst/>
            <a:rect l="l" t="t" r="r" b="b"/>
            <a:pathLst>
              <a:path w="1249620" h="691380" extrusionOk="0">
                <a:moveTo>
                  <a:pt x="5978" y="0"/>
                </a:moveTo>
                <a:cubicBezTo>
                  <a:pt x="-16629" y="70303"/>
                  <a:pt x="27652" y="149511"/>
                  <a:pt x="92202" y="185363"/>
                </a:cubicBezTo>
                <a:cubicBezTo>
                  <a:pt x="156783" y="221244"/>
                  <a:pt x="235529" y="221507"/>
                  <a:pt x="308200" y="208136"/>
                </a:cubicBezTo>
                <a:cubicBezTo>
                  <a:pt x="330369" y="204048"/>
                  <a:pt x="352714" y="198793"/>
                  <a:pt x="375175" y="200603"/>
                </a:cubicBezTo>
                <a:cubicBezTo>
                  <a:pt x="397636" y="202443"/>
                  <a:pt x="420857" y="212836"/>
                  <a:pt x="431460" y="232748"/>
                </a:cubicBezTo>
                <a:cubicBezTo>
                  <a:pt x="443231" y="254849"/>
                  <a:pt x="436776" y="281738"/>
                  <a:pt x="438265" y="306700"/>
                </a:cubicBezTo>
                <a:cubicBezTo>
                  <a:pt x="441449" y="360186"/>
                  <a:pt x="482867" y="405264"/>
                  <a:pt x="531002" y="428854"/>
                </a:cubicBezTo>
                <a:cubicBezTo>
                  <a:pt x="579139" y="452445"/>
                  <a:pt x="633612" y="458634"/>
                  <a:pt x="686801" y="465437"/>
                </a:cubicBezTo>
                <a:cubicBezTo>
                  <a:pt x="739961" y="472239"/>
                  <a:pt x="794523" y="480502"/>
                  <a:pt x="840876" y="507420"/>
                </a:cubicBezTo>
                <a:cubicBezTo>
                  <a:pt x="925260" y="556439"/>
                  <a:pt x="973834" y="662098"/>
                  <a:pt x="1068207" y="686915"/>
                </a:cubicBezTo>
                <a:cubicBezTo>
                  <a:pt x="1140674" y="705950"/>
                  <a:pt x="1224063" y="662244"/>
                  <a:pt x="1249621" y="591824"/>
                </a:cubicBezTo>
                <a:lnTo>
                  <a:pt x="1249621" y="10014"/>
                </a:lnTo>
                <a:lnTo>
                  <a:pt x="597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" name="Google Shape;46;p3"/>
          <p:cNvGrpSpPr/>
          <p:nvPr/>
        </p:nvGrpSpPr>
        <p:grpSpPr>
          <a:xfrm>
            <a:off x="572958" y="4004161"/>
            <a:ext cx="568902" cy="1626020"/>
            <a:chOff x="1450391" y="4147277"/>
            <a:chExt cx="141924" cy="405643"/>
          </a:xfrm>
        </p:grpSpPr>
        <p:sp>
          <p:nvSpPr>
            <p:cNvPr id="47" name="Google Shape;47;p3"/>
            <p:cNvSpPr/>
            <p:nvPr/>
          </p:nvSpPr>
          <p:spPr>
            <a:xfrm>
              <a:off x="1450391" y="4147277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1545582" y="4192413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81"/>
                    <a:pt x="46734" y="233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" name="Google Shape;49;p3"/>
          <p:cNvGrpSpPr/>
          <p:nvPr/>
        </p:nvGrpSpPr>
        <p:grpSpPr>
          <a:xfrm>
            <a:off x="7470901" y="-481222"/>
            <a:ext cx="1478016" cy="1478155"/>
            <a:chOff x="3659727" y="2125072"/>
            <a:chExt cx="325003" cy="325005"/>
          </a:xfrm>
        </p:grpSpPr>
        <p:sp>
          <p:nvSpPr>
            <p:cNvPr id="50" name="Google Shape;50;p3"/>
            <p:cNvSpPr/>
            <p:nvPr/>
          </p:nvSpPr>
          <p:spPr>
            <a:xfrm>
              <a:off x="3700415" y="2395481"/>
              <a:ext cx="243658" cy="5459"/>
            </a:xfrm>
            <a:custGeom>
              <a:avLst/>
              <a:gdLst/>
              <a:ahLst/>
              <a:cxnLst/>
              <a:rect l="l" t="t" r="r" b="b"/>
              <a:pathLst>
                <a:path w="243658" h="5459" extrusionOk="0">
                  <a:moveTo>
                    <a:pt x="238576" y="5460"/>
                  </a:moveTo>
                  <a:cubicBezTo>
                    <a:pt x="240299" y="3679"/>
                    <a:pt x="241993" y="1869"/>
                    <a:pt x="243658" y="0"/>
                  </a:cubicBezTo>
                  <a:lnTo>
                    <a:pt x="0" y="0"/>
                  </a:lnTo>
                  <a:cubicBezTo>
                    <a:pt x="1636" y="1869"/>
                    <a:pt x="3330" y="3679"/>
                    <a:pt x="5082" y="5460"/>
                  </a:cubicBezTo>
                  <a:lnTo>
                    <a:pt x="238576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3659727" y="2297151"/>
              <a:ext cx="324974" cy="5459"/>
            </a:xfrm>
            <a:custGeom>
              <a:avLst/>
              <a:gdLst/>
              <a:ahLst/>
              <a:cxnLst/>
              <a:rect l="l" t="t" r="r" b="b"/>
              <a:pathLst>
                <a:path w="324974" h="5459" extrusionOk="0">
                  <a:moveTo>
                    <a:pt x="0" y="0"/>
                  </a:moveTo>
                  <a:cubicBezTo>
                    <a:pt x="117" y="1839"/>
                    <a:pt x="263" y="3649"/>
                    <a:pt x="409" y="5460"/>
                  </a:cubicBezTo>
                  <a:lnTo>
                    <a:pt x="324566" y="5460"/>
                  </a:lnTo>
                  <a:cubicBezTo>
                    <a:pt x="324741" y="3649"/>
                    <a:pt x="324887" y="1839"/>
                    <a:pt x="32497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3682364" y="2370899"/>
              <a:ext cx="279701" cy="5459"/>
            </a:xfrm>
            <a:custGeom>
              <a:avLst/>
              <a:gdLst/>
              <a:ahLst/>
              <a:cxnLst/>
              <a:rect l="l" t="t" r="r" b="b"/>
              <a:pathLst>
                <a:path w="279701" h="5459" extrusionOk="0">
                  <a:moveTo>
                    <a:pt x="276284" y="5460"/>
                  </a:moveTo>
                  <a:cubicBezTo>
                    <a:pt x="277452" y="3649"/>
                    <a:pt x="278620" y="1839"/>
                    <a:pt x="279701" y="0"/>
                  </a:cubicBezTo>
                  <a:lnTo>
                    <a:pt x="0" y="0"/>
                  </a:lnTo>
                  <a:cubicBezTo>
                    <a:pt x="1110" y="1839"/>
                    <a:pt x="2249" y="3649"/>
                    <a:pt x="3417" y="5460"/>
                  </a:cubicBezTo>
                  <a:lnTo>
                    <a:pt x="276284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3670388" y="2346316"/>
              <a:ext cx="303652" cy="5459"/>
            </a:xfrm>
            <a:custGeom>
              <a:avLst/>
              <a:gdLst/>
              <a:ahLst/>
              <a:cxnLst/>
              <a:rect l="l" t="t" r="r" b="b"/>
              <a:pathLst>
                <a:path w="303652" h="5459" extrusionOk="0">
                  <a:moveTo>
                    <a:pt x="301462" y="5460"/>
                  </a:moveTo>
                  <a:cubicBezTo>
                    <a:pt x="302221" y="3649"/>
                    <a:pt x="302951" y="1839"/>
                    <a:pt x="303652" y="0"/>
                  </a:cubicBezTo>
                  <a:lnTo>
                    <a:pt x="0" y="0"/>
                  </a:lnTo>
                  <a:cubicBezTo>
                    <a:pt x="701" y="1839"/>
                    <a:pt x="1431" y="3649"/>
                    <a:pt x="2191" y="5460"/>
                  </a:cubicBezTo>
                  <a:lnTo>
                    <a:pt x="301462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3727725" y="2420035"/>
              <a:ext cx="189008" cy="5459"/>
            </a:xfrm>
            <a:custGeom>
              <a:avLst/>
              <a:gdLst/>
              <a:ahLst/>
              <a:cxnLst/>
              <a:rect l="l" t="t" r="r" b="b"/>
              <a:pathLst>
                <a:path w="189008" h="5459" extrusionOk="0">
                  <a:moveTo>
                    <a:pt x="0" y="0"/>
                  </a:moveTo>
                  <a:cubicBezTo>
                    <a:pt x="2658" y="1898"/>
                    <a:pt x="5374" y="3737"/>
                    <a:pt x="8149" y="5460"/>
                  </a:cubicBezTo>
                  <a:lnTo>
                    <a:pt x="180859" y="5460"/>
                  </a:lnTo>
                  <a:cubicBezTo>
                    <a:pt x="183634" y="3708"/>
                    <a:pt x="186351" y="1898"/>
                    <a:pt x="18900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3663057" y="2321733"/>
              <a:ext cx="318343" cy="5459"/>
            </a:xfrm>
            <a:custGeom>
              <a:avLst/>
              <a:gdLst/>
              <a:ahLst/>
              <a:cxnLst/>
              <a:rect l="l" t="t" r="r" b="b"/>
              <a:pathLst>
                <a:path w="318343" h="5459" extrusionOk="0">
                  <a:moveTo>
                    <a:pt x="317088" y="5460"/>
                  </a:moveTo>
                  <a:cubicBezTo>
                    <a:pt x="317526" y="3649"/>
                    <a:pt x="317965" y="1839"/>
                    <a:pt x="318344" y="0"/>
                  </a:cubicBezTo>
                  <a:lnTo>
                    <a:pt x="0" y="0"/>
                  </a:lnTo>
                  <a:cubicBezTo>
                    <a:pt x="380" y="1839"/>
                    <a:pt x="818" y="3649"/>
                    <a:pt x="1256" y="5460"/>
                  </a:cubicBezTo>
                  <a:lnTo>
                    <a:pt x="317088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3779570" y="2444618"/>
              <a:ext cx="85347" cy="5459"/>
            </a:xfrm>
            <a:custGeom>
              <a:avLst/>
              <a:gdLst/>
              <a:ahLst/>
              <a:cxnLst/>
              <a:rect l="l" t="t" r="r" b="b"/>
              <a:pathLst>
                <a:path w="85347" h="5459" extrusionOk="0">
                  <a:moveTo>
                    <a:pt x="51203" y="5460"/>
                  </a:moveTo>
                  <a:cubicBezTo>
                    <a:pt x="62944" y="4846"/>
                    <a:pt x="74365" y="2978"/>
                    <a:pt x="85347" y="0"/>
                  </a:cubicBezTo>
                  <a:lnTo>
                    <a:pt x="0" y="0"/>
                  </a:lnTo>
                  <a:cubicBezTo>
                    <a:pt x="10953" y="2978"/>
                    <a:pt x="22374" y="4846"/>
                    <a:pt x="34145" y="5460"/>
                  </a:cubicBezTo>
                  <a:lnTo>
                    <a:pt x="51203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3682393" y="2198820"/>
              <a:ext cx="279671" cy="5459"/>
            </a:xfrm>
            <a:custGeom>
              <a:avLst/>
              <a:gdLst/>
              <a:ahLst/>
              <a:cxnLst/>
              <a:rect l="l" t="t" r="r" b="b"/>
              <a:pathLst>
                <a:path w="279671" h="5459" extrusionOk="0">
                  <a:moveTo>
                    <a:pt x="279672" y="5460"/>
                  </a:moveTo>
                  <a:cubicBezTo>
                    <a:pt x="278562" y="3620"/>
                    <a:pt x="277423" y="1810"/>
                    <a:pt x="276255" y="0"/>
                  </a:cubicBezTo>
                  <a:lnTo>
                    <a:pt x="3417" y="0"/>
                  </a:lnTo>
                  <a:cubicBezTo>
                    <a:pt x="2249" y="1810"/>
                    <a:pt x="1081" y="3620"/>
                    <a:pt x="0" y="5460"/>
                  </a:cubicBezTo>
                  <a:lnTo>
                    <a:pt x="279672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3727725" y="2149654"/>
              <a:ext cx="189008" cy="5459"/>
            </a:xfrm>
            <a:custGeom>
              <a:avLst/>
              <a:gdLst/>
              <a:ahLst/>
              <a:cxnLst/>
              <a:rect l="l" t="t" r="r" b="b"/>
              <a:pathLst>
                <a:path w="189008" h="5459" extrusionOk="0">
                  <a:moveTo>
                    <a:pt x="189009" y="5460"/>
                  </a:moveTo>
                  <a:cubicBezTo>
                    <a:pt x="186351" y="3562"/>
                    <a:pt x="183634" y="1723"/>
                    <a:pt x="180859" y="0"/>
                  </a:cubicBezTo>
                  <a:lnTo>
                    <a:pt x="8149" y="0"/>
                  </a:lnTo>
                  <a:cubicBezTo>
                    <a:pt x="5374" y="1752"/>
                    <a:pt x="2658" y="3562"/>
                    <a:pt x="0" y="5460"/>
                  </a:cubicBezTo>
                  <a:lnTo>
                    <a:pt x="189009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3779570" y="2125072"/>
              <a:ext cx="85347" cy="5459"/>
            </a:xfrm>
            <a:custGeom>
              <a:avLst/>
              <a:gdLst/>
              <a:ahLst/>
              <a:cxnLst/>
              <a:rect l="l" t="t" r="r" b="b"/>
              <a:pathLst>
                <a:path w="85347" h="5459" extrusionOk="0">
                  <a:moveTo>
                    <a:pt x="34116" y="0"/>
                  </a:moveTo>
                  <a:cubicBezTo>
                    <a:pt x="22374" y="613"/>
                    <a:pt x="10953" y="2482"/>
                    <a:pt x="0" y="5460"/>
                  </a:cubicBezTo>
                  <a:lnTo>
                    <a:pt x="85347" y="5460"/>
                  </a:lnTo>
                  <a:cubicBezTo>
                    <a:pt x="74394" y="2482"/>
                    <a:pt x="62974" y="613"/>
                    <a:pt x="51232" y="0"/>
                  </a:cubicBezTo>
                  <a:lnTo>
                    <a:pt x="341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3659727" y="2272568"/>
              <a:ext cx="325003" cy="5459"/>
            </a:xfrm>
            <a:custGeom>
              <a:avLst/>
              <a:gdLst/>
              <a:ahLst/>
              <a:cxnLst/>
              <a:rect l="l" t="t" r="r" b="b"/>
              <a:pathLst>
                <a:path w="325003" h="5459" extrusionOk="0">
                  <a:moveTo>
                    <a:pt x="325004" y="5460"/>
                  </a:moveTo>
                  <a:cubicBezTo>
                    <a:pt x="324887" y="3620"/>
                    <a:pt x="324741" y="1810"/>
                    <a:pt x="324595" y="0"/>
                  </a:cubicBezTo>
                  <a:lnTo>
                    <a:pt x="409" y="0"/>
                  </a:lnTo>
                  <a:cubicBezTo>
                    <a:pt x="234" y="1810"/>
                    <a:pt x="88" y="3620"/>
                    <a:pt x="0" y="5460"/>
                  </a:cubicBezTo>
                  <a:lnTo>
                    <a:pt x="325004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3700385" y="2174237"/>
              <a:ext cx="243658" cy="5459"/>
            </a:xfrm>
            <a:custGeom>
              <a:avLst/>
              <a:gdLst/>
              <a:ahLst/>
              <a:cxnLst/>
              <a:rect l="l" t="t" r="r" b="b"/>
              <a:pathLst>
                <a:path w="243658" h="5459" extrusionOk="0">
                  <a:moveTo>
                    <a:pt x="5082" y="0"/>
                  </a:moveTo>
                  <a:cubicBezTo>
                    <a:pt x="3359" y="1781"/>
                    <a:pt x="1665" y="3591"/>
                    <a:pt x="0" y="5460"/>
                  </a:cubicBezTo>
                  <a:lnTo>
                    <a:pt x="243658" y="5460"/>
                  </a:lnTo>
                  <a:cubicBezTo>
                    <a:pt x="242022" y="3591"/>
                    <a:pt x="240328" y="1781"/>
                    <a:pt x="238576" y="0"/>
                  </a:cubicBezTo>
                  <a:lnTo>
                    <a:pt x="50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3670417" y="2223403"/>
              <a:ext cx="303623" cy="5459"/>
            </a:xfrm>
            <a:custGeom>
              <a:avLst/>
              <a:gdLst/>
              <a:ahLst/>
              <a:cxnLst/>
              <a:rect l="l" t="t" r="r" b="b"/>
              <a:pathLst>
                <a:path w="303623" h="5459" extrusionOk="0">
                  <a:moveTo>
                    <a:pt x="303623" y="5460"/>
                  </a:moveTo>
                  <a:cubicBezTo>
                    <a:pt x="302922" y="3620"/>
                    <a:pt x="302192" y="1810"/>
                    <a:pt x="301433" y="0"/>
                  </a:cubicBezTo>
                  <a:lnTo>
                    <a:pt x="2191" y="0"/>
                  </a:lnTo>
                  <a:cubicBezTo>
                    <a:pt x="1402" y="1810"/>
                    <a:pt x="701" y="3620"/>
                    <a:pt x="0" y="5460"/>
                  </a:cubicBezTo>
                  <a:lnTo>
                    <a:pt x="303623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3663057" y="2247985"/>
              <a:ext cx="318343" cy="5459"/>
            </a:xfrm>
            <a:custGeom>
              <a:avLst/>
              <a:gdLst/>
              <a:ahLst/>
              <a:cxnLst/>
              <a:rect l="l" t="t" r="r" b="b"/>
              <a:pathLst>
                <a:path w="318343" h="5459" extrusionOk="0">
                  <a:moveTo>
                    <a:pt x="318344" y="5460"/>
                  </a:moveTo>
                  <a:cubicBezTo>
                    <a:pt x="317965" y="3620"/>
                    <a:pt x="317526" y="1810"/>
                    <a:pt x="317088" y="0"/>
                  </a:cubicBezTo>
                  <a:lnTo>
                    <a:pt x="1256" y="0"/>
                  </a:lnTo>
                  <a:cubicBezTo>
                    <a:pt x="818" y="1810"/>
                    <a:pt x="380" y="3620"/>
                    <a:pt x="0" y="5460"/>
                  </a:cubicBezTo>
                  <a:lnTo>
                    <a:pt x="318344" y="54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" name="Google Shape;64;p3"/>
          <p:cNvGrpSpPr/>
          <p:nvPr/>
        </p:nvGrpSpPr>
        <p:grpSpPr>
          <a:xfrm>
            <a:off x="945822" y="490786"/>
            <a:ext cx="727278" cy="702105"/>
            <a:chOff x="6246489" y="2472908"/>
            <a:chExt cx="335693" cy="324074"/>
          </a:xfrm>
        </p:grpSpPr>
        <p:sp>
          <p:nvSpPr>
            <p:cNvPr id="65" name="Google Shape;65;p3"/>
            <p:cNvSpPr/>
            <p:nvPr/>
          </p:nvSpPr>
          <p:spPr>
            <a:xfrm>
              <a:off x="6255405" y="2472908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6255405" y="2564874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 rot="-2700000">
              <a:off x="6255355" y="2656843"/>
              <a:ext cx="42843" cy="42824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19" y="21400"/>
                  </a:moveTo>
                  <a:cubicBezTo>
                    <a:pt x="42819" y="33219"/>
                    <a:pt x="33234" y="42800"/>
                    <a:pt x="21410" y="42800"/>
                  </a:cubicBezTo>
                  <a:cubicBezTo>
                    <a:pt x="9586" y="42800"/>
                    <a:pt x="0" y="33219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19" y="9581"/>
                    <a:pt x="42819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 rot="-798371">
              <a:off x="6255264" y="2748891"/>
              <a:ext cx="42789" cy="42770"/>
            </a:xfrm>
            <a:custGeom>
              <a:avLst/>
              <a:gdLst/>
              <a:ahLst/>
              <a:cxnLst/>
              <a:rect l="l" t="t" r="r" b="b"/>
              <a:pathLst>
                <a:path w="42818" h="42799" extrusionOk="0">
                  <a:moveTo>
                    <a:pt x="42819" y="21400"/>
                  </a:moveTo>
                  <a:cubicBezTo>
                    <a:pt x="42819" y="33219"/>
                    <a:pt x="33233" y="42800"/>
                    <a:pt x="21409" y="42800"/>
                  </a:cubicBezTo>
                  <a:cubicBezTo>
                    <a:pt x="9585" y="42800"/>
                    <a:pt x="0" y="33219"/>
                    <a:pt x="0" y="21400"/>
                  </a:cubicBezTo>
                  <a:cubicBezTo>
                    <a:pt x="0" y="9581"/>
                    <a:pt x="9585" y="0"/>
                    <a:pt x="21409" y="0"/>
                  </a:cubicBezTo>
                  <a:cubicBezTo>
                    <a:pt x="33233" y="0"/>
                    <a:pt x="42819" y="9581"/>
                    <a:pt x="42819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347412" y="2472908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6347412" y="2564874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 rot="-2700000">
              <a:off x="6347358" y="2656833"/>
              <a:ext cx="42843" cy="42824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19" y="21400"/>
                  </a:moveTo>
                  <a:cubicBezTo>
                    <a:pt x="42819" y="33219"/>
                    <a:pt x="33234" y="42800"/>
                    <a:pt x="21410" y="42800"/>
                  </a:cubicBezTo>
                  <a:cubicBezTo>
                    <a:pt x="9586" y="42800"/>
                    <a:pt x="0" y="33219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19" y="9581"/>
                    <a:pt x="42819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 rot="-798371">
              <a:off x="6347268" y="2748892"/>
              <a:ext cx="42789" cy="42770"/>
            </a:xfrm>
            <a:custGeom>
              <a:avLst/>
              <a:gdLst/>
              <a:ahLst/>
              <a:cxnLst/>
              <a:rect l="l" t="t" r="r" b="b"/>
              <a:pathLst>
                <a:path w="42818" h="42799" extrusionOk="0">
                  <a:moveTo>
                    <a:pt x="42819" y="21400"/>
                  </a:moveTo>
                  <a:cubicBezTo>
                    <a:pt x="42819" y="33219"/>
                    <a:pt x="33233" y="42800"/>
                    <a:pt x="21409" y="42800"/>
                  </a:cubicBezTo>
                  <a:cubicBezTo>
                    <a:pt x="9585" y="42800"/>
                    <a:pt x="0" y="33219"/>
                    <a:pt x="0" y="21400"/>
                  </a:cubicBezTo>
                  <a:cubicBezTo>
                    <a:pt x="0" y="9581"/>
                    <a:pt x="9585" y="0"/>
                    <a:pt x="21409" y="0"/>
                  </a:cubicBezTo>
                  <a:cubicBezTo>
                    <a:pt x="33233" y="0"/>
                    <a:pt x="42819" y="9581"/>
                    <a:pt x="42819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6439390" y="2472908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6439390" y="2564874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 rot="-2700000">
              <a:off x="6439340" y="2656843"/>
              <a:ext cx="42843" cy="42824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19" y="21400"/>
                  </a:moveTo>
                  <a:cubicBezTo>
                    <a:pt x="42819" y="33219"/>
                    <a:pt x="33234" y="42800"/>
                    <a:pt x="21410" y="42800"/>
                  </a:cubicBezTo>
                  <a:cubicBezTo>
                    <a:pt x="9586" y="42800"/>
                    <a:pt x="0" y="33219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19" y="9581"/>
                    <a:pt x="42819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 rot="-798371">
              <a:off x="6439245" y="2748900"/>
              <a:ext cx="42789" cy="42770"/>
            </a:xfrm>
            <a:custGeom>
              <a:avLst/>
              <a:gdLst/>
              <a:ahLst/>
              <a:cxnLst/>
              <a:rect l="l" t="t" r="r" b="b"/>
              <a:pathLst>
                <a:path w="42818" h="42799" extrusionOk="0">
                  <a:moveTo>
                    <a:pt x="42819" y="21400"/>
                  </a:moveTo>
                  <a:cubicBezTo>
                    <a:pt x="42819" y="33219"/>
                    <a:pt x="33233" y="42800"/>
                    <a:pt x="21409" y="42800"/>
                  </a:cubicBezTo>
                  <a:cubicBezTo>
                    <a:pt x="9585" y="42800"/>
                    <a:pt x="0" y="33219"/>
                    <a:pt x="0" y="21400"/>
                  </a:cubicBezTo>
                  <a:cubicBezTo>
                    <a:pt x="0" y="9581"/>
                    <a:pt x="9585" y="0"/>
                    <a:pt x="21409" y="0"/>
                  </a:cubicBezTo>
                  <a:cubicBezTo>
                    <a:pt x="33233" y="0"/>
                    <a:pt x="42819" y="9581"/>
                    <a:pt x="42819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6531397" y="2472908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6531397" y="2564874"/>
              <a:ext cx="42819" cy="42800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0"/>
                  </a:moveTo>
                  <a:cubicBezTo>
                    <a:pt x="42820" y="33219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0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 rot="-1882918">
              <a:off x="6531423" y="2656946"/>
              <a:ext cx="42758" cy="42739"/>
            </a:xfrm>
            <a:custGeom>
              <a:avLst/>
              <a:gdLst/>
              <a:ahLst/>
              <a:cxnLst/>
              <a:rect l="l" t="t" r="r" b="b"/>
              <a:pathLst>
                <a:path w="42819" h="42800" extrusionOk="0">
                  <a:moveTo>
                    <a:pt x="42820" y="21401"/>
                  </a:moveTo>
                  <a:cubicBezTo>
                    <a:pt x="42820" y="33220"/>
                    <a:pt x="33234" y="42801"/>
                    <a:pt x="21410" y="42801"/>
                  </a:cubicBezTo>
                  <a:cubicBezTo>
                    <a:pt x="9586" y="42801"/>
                    <a:pt x="0" y="33220"/>
                    <a:pt x="0" y="21401"/>
                  </a:cubicBezTo>
                  <a:cubicBezTo>
                    <a:pt x="0" y="9581"/>
                    <a:pt x="9586" y="0"/>
                    <a:pt x="21410" y="0"/>
                  </a:cubicBezTo>
                  <a:cubicBezTo>
                    <a:pt x="33234" y="0"/>
                    <a:pt x="42820" y="9581"/>
                    <a:pt x="42820" y="214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 rot="-1019221">
              <a:off x="6531524" y="2748802"/>
              <a:ext cx="42871" cy="42852"/>
            </a:xfrm>
            <a:custGeom>
              <a:avLst/>
              <a:gdLst/>
              <a:ahLst/>
              <a:cxnLst/>
              <a:rect l="l" t="t" r="r" b="b"/>
              <a:pathLst>
                <a:path w="42820" h="42801" extrusionOk="0">
                  <a:moveTo>
                    <a:pt x="42821" y="21401"/>
                  </a:moveTo>
                  <a:cubicBezTo>
                    <a:pt x="42821" y="33220"/>
                    <a:pt x="33235" y="42802"/>
                    <a:pt x="21410" y="42802"/>
                  </a:cubicBezTo>
                  <a:cubicBezTo>
                    <a:pt x="9586" y="42802"/>
                    <a:pt x="0" y="33220"/>
                    <a:pt x="0" y="21401"/>
                  </a:cubicBezTo>
                  <a:cubicBezTo>
                    <a:pt x="0" y="9582"/>
                    <a:pt x="9586" y="0"/>
                    <a:pt x="21410" y="0"/>
                  </a:cubicBezTo>
                  <a:cubicBezTo>
                    <a:pt x="33235" y="0"/>
                    <a:pt x="42821" y="9581"/>
                    <a:pt x="42821" y="214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7"/>
          <p:cNvSpPr txBox="1">
            <a:spLocks noGrp="1"/>
          </p:cNvSpPr>
          <p:nvPr>
            <p:ph type="body" idx="1"/>
          </p:nvPr>
        </p:nvSpPr>
        <p:spPr>
          <a:xfrm>
            <a:off x="958075" y="1725800"/>
            <a:ext cx="3824100" cy="22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8" name="Google Shape;148;p7"/>
          <p:cNvSpPr>
            <a:spLocks noGrp="1"/>
          </p:cNvSpPr>
          <p:nvPr>
            <p:ph type="pic" idx="2"/>
          </p:nvPr>
        </p:nvSpPr>
        <p:spPr>
          <a:xfrm>
            <a:off x="5889425" y="1331450"/>
            <a:ext cx="2296500" cy="29406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49" name="Google Shape;149;p7"/>
          <p:cNvGrpSpPr/>
          <p:nvPr/>
        </p:nvGrpSpPr>
        <p:grpSpPr>
          <a:xfrm>
            <a:off x="6874084" y="4644123"/>
            <a:ext cx="1080215" cy="391125"/>
            <a:chOff x="4154637" y="1101473"/>
            <a:chExt cx="287383" cy="104053"/>
          </a:xfrm>
        </p:grpSpPr>
        <p:sp>
          <p:nvSpPr>
            <p:cNvPr id="150" name="Google Shape;150;p7"/>
            <p:cNvSpPr/>
            <p:nvPr/>
          </p:nvSpPr>
          <p:spPr>
            <a:xfrm>
              <a:off x="415463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7"/>
            <p:cNvSpPr/>
            <p:nvPr/>
          </p:nvSpPr>
          <p:spPr>
            <a:xfrm>
              <a:off x="4226490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4298343" y="1101473"/>
              <a:ext cx="71824" cy="104053"/>
            </a:xfrm>
            <a:custGeom>
              <a:avLst/>
              <a:gdLst/>
              <a:ahLst/>
              <a:cxnLst/>
              <a:rect l="l" t="t" r="r" b="b"/>
              <a:pathLst>
                <a:path w="71824" h="104053" extrusionOk="0">
                  <a:moveTo>
                    <a:pt x="71824" y="52027"/>
                  </a:moveTo>
                  <a:lnTo>
                    <a:pt x="3589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897" y="26013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7"/>
            <p:cNvSpPr/>
            <p:nvPr/>
          </p:nvSpPr>
          <p:spPr>
            <a:xfrm>
              <a:off x="437016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6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6" y="26013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4" name="Google Shape;154;p7"/>
          <p:cNvSpPr/>
          <p:nvPr/>
        </p:nvSpPr>
        <p:spPr>
          <a:xfrm>
            <a:off x="-909720" y="3332305"/>
            <a:ext cx="3719447" cy="2002803"/>
          </a:xfrm>
          <a:custGeom>
            <a:avLst/>
            <a:gdLst/>
            <a:ahLst/>
            <a:cxnLst/>
            <a:rect l="l" t="t" r="r" b="b"/>
            <a:pathLst>
              <a:path w="1386560" h="746618" extrusionOk="0">
                <a:moveTo>
                  <a:pt x="1112467" y="539008"/>
                </a:moveTo>
                <a:cubicBezTo>
                  <a:pt x="994523" y="516119"/>
                  <a:pt x="873073" y="531855"/>
                  <a:pt x="753085" y="538074"/>
                </a:cubicBezTo>
                <a:cubicBezTo>
                  <a:pt x="704219" y="540614"/>
                  <a:pt x="651585" y="540526"/>
                  <a:pt x="611219" y="512849"/>
                </a:cubicBezTo>
                <a:cubicBezTo>
                  <a:pt x="553327" y="473143"/>
                  <a:pt x="542754" y="394227"/>
                  <a:pt x="525696" y="326143"/>
                </a:cubicBezTo>
                <a:cubicBezTo>
                  <a:pt x="497071" y="211755"/>
                  <a:pt x="431966" y="102154"/>
                  <a:pt x="330291" y="42391"/>
                </a:cubicBezTo>
                <a:cubicBezTo>
                  <a:pt x="228586" y="-17373"/>
                  <a:pt x="87918" y="-16672"/>
                  <a:pt x="0" y="61981"/>
                </a:cubicBezTo>
                <a:lnTo>
                  <a:pt x="0" y="746618"/>
                </a:lnTo>
                <a:lnTo>
                  <a:pt x="1386560" y="746618"/>
                </a:lnTo>
                <a:cubicBezTo>
                  <a:pt x="1347829" y="632989"/>
                  <a:pt x="1230411" y="561897"/>
                  <a:pt x="1112467" y="5390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 flipH="1">
            <a:off x="8034353" y="-29571"/>
            <a:ext cx="2295558" cy="1567267"/>
          </a:xfrm>
          <a:custGeom>
            <a:avLst/>
            <a:gdLst/>
            <a:ahLst/>
            <a:cxnLst/>
            <a:rect l="l" t="t" r="r" b="b"/>
            <a:pathLst>
              <a:path w="924696" h="631326" extrusionOk="0">
                <a:moveTo>
                  <a:pt x="110467" y="554425"/>
                </a:moveTo>
                <a:cubicBezTo>
                  <a:pt x="176975" y="547097"/>
                  <a:pt x="243454" y="563767"/>
                  <a:pt x="308647" y="578832"/>
                </a:cubicBezTo>
                <a:cubicBezTo>
                  <a:pt x="373840" y="593897"/>
                  <a:pt x="441604" y="607473"/>
                  <a:pt x="507149" y="594043"/>
                </a:cubicBezTo>
                <a:cubicBezTo>
                  <a:pt x="572693" y="580613"/>
                  <a:pt x="635813" y="533316"/>
                  <a:pt x="647262" y="467451"/>
                </a:cubicBezTo>
                <a:cubicBezTo>
                  <a:pt x="652608" y="436650"/>
                  <a:pt x="646503" y="405206"/>
                  <a:pt x="644283" y="374025"/>
                </a:cubicBezTo>
                <a:cubicBezTo>
                  <a:pt x="642063" y="342844"/>
                  <a:pt x="644633" y="309065"/>
                  <a:pt x="664174" y="284687"/>
                </a:cubicBezTo>
                <a:cubicBezTo>
                  <a:pt x="694201" y="247229"/>
                  <a:pt x="749638" y="246791"/>
                  <a:pt x="795174" y="231609"/>
                </a:cubicBezTo>
                <a:cubicBezTo>
                  <a:pt x="840915" y="216369"/>
                  <a:pt x="880347" y="182969"/>
                  <a:pt x="902866" y="140343"/>
                </a:cubicBezTo>
                <a:cubicBezTo>
                  <a:pt x="925386" y="97718"/>
                  <a:pt x="930790" y="46363"/>
                  <a:pt x="917646" y="0"/>
                </a:cubicBezTo>
                <a:lnTo>
                  <a:pt x="11654" y="0"/>
                </a:lnTo>
                <a:lnTo>
                  <a:pt x="0" y="631326"/>
                </a:lnTo>
                <a:cubicBezTo>
                  <a:pt x="10194" y="584467"/>
                  <a:pt x="62769" y="559680"/>
                  <a:pt x="110467" y="55442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6" name="Google Shape;156;p7"/>
          <p:cNvGrpSpPr/>
          <p:nvPr/>
        </p:nvGrpSpPr>
        <p:grpSpPr>
          <a:xfrm>
            <a:off x="8540947" y="1182288"/>
            <a:ext cx="572914" cy="572694"/>
            <a:chOff x="4385173" y="1855589"/>
            <a:chExt cx="324579" cy="324436"/>
          </a:xfrm>
        </p:grpSpPr>
        <p:sp>
          <p:nvSpPr>
            <p:cNvPr id="157" name="Google Shape;157;p7"/>
            <p:cNvSpPr/>
            <p:nvPr/>
          </p:nvSpPr>
          <p:spPr>
            <a:xfrm>
              <a:off x="4531420" y="1855589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4482671" y="1904327"/>
              <a:ext cx="32114" cy="32089"/>
            </a:xfrm>
            <a:custGeom>
              <a:avLst/>
              <a:gdLst/>
              <a:ahLst/>
              <a:cxnLst/>
              <a:rect l="l" t="t" r="r" b="b"/>
              <a:pathLst>
                <a:path w="32114" h="32089" extrusionOk="0">
                  <a:moveTo>
                    <a:pt x="4710" y="4697"/>
                  </a:moveTo>
                  <a:cubicBezTo>
                    <a:pt x="-1570" y="10974"/>
                    <a:pt x="-1570" y="21134"/>
                    <a:pt x="4710" y="27382"/>
                  </a:cubicBezTo>
                  <a:cubicBezTo>
                    <a:pt x="10989" y="33659"/>
                    <a:pt x="21154" y="33659"/>
                    <a:pt x="27405" y="27382"/>
                  </a:cubicBezTo>
                  <a:cubicBezTo>
                    <a:pt x="33685" y="21105"/>
                    <a:pt x="33685" y="10945"/>
                    <a:pt x="27405" y="4697"/>
                  </a:cubicBezTo>
                  <a:cubicBezTo>
                    <a:pt x="21125" y="-1551"/>
                    <a:pt x="10989" y="-1580"/>
                    <a:pt x="4710" y="46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4433922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4385173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7"/>
            <p:cNvSpPr/>
            <p:nvPr/>
          </p:nvSpPr>
          <p:spPr>
            <a:xfrm>
              <a:off x="4580169" y="1904316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7"/>
            <p:cNvSpPr/>
            <p:nvPr/>
          </p:nvSpPr>
          <p:spPr>
            <a:xfrm>
              <a:off x="4531420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7"/>
            <p:cNvSpPr/>
            <p:nvPr/>
          </p:nvSpPr>
          <p:spPr>
            <a:xfrm>
              <a:off x="4482671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4433929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7"/>
            <p:cNvSpPr/>
            <p:nvPr/>
          </p:nvSpPr>
          <p:spPr>
            <a:xfrm>
              <a:off x="4628918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7"/>
            <p:cNvSpPr/>
            <p:nvPr/>
          </p:nvSpPr>
          <p:spPr>
            <a:xfrm>
              <a:off x="4580169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0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7"/>
            <p:cNvSpPr/>
            <p:nvPr/>
          </p:nvSpPr>
          <p:spPr>
            <a:xfrm>
              <a:off x="4531420" y="2050491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90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1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4482671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89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4677638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4628897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4580169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7"/>
            <p:cNvSpPr/>
            <p:nvPr/>
          </p:nvSpPr>
          <p:spPr>
            <a:xfrm>
              <a:off x="4531420" y="2147925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3" name="Google Shape;173;p7"/>
          <p:cNvGrpSpPr/>
          <p:nvPr/>
        </p:nvGrpSpPr>
        <p:grpSpPr>
          <a:xfrm>
            <a:off x="2229033" y="4457456"/>
            <a:ext cx="818939" cy="818527"/>
            <a:chOff x="3570641" y="2872772"/>
            <a:chExt cx="500635" cy="500383"/>
          </a:xfrm>
        </p:grpSpPr>
        <p:sp>
          <p:nvSpPr>
            <p:cNvPr id="174" name="Google Shape;174;p7"/>
            <p:cNvSpPr/>
            <p:nvPr/>
          </p:nvSpPr>
          <p:spPr>
            <a:xfrm>
              <a:off x="3805858" y="3107855"/>
              <a:ext cx="265418" cy="265300"/>
            </a:xfrm>
            <a:custGeom>
              <a:avLst/>
              <a:gdLst/>
              <a:ahLst/>
              <a:cxnLst/>
              <a:rect l="l" t="t" r="r" b="b"/>
              <a:pathLst>
                <a:path w="265418" h="265300" extrusionOk="0">
                  <a:moveTo>
                    <a:pt x="265418" y="11445"/>
                  </a:moveTo>
                  <a:cubicBezTo>
                    <a:pt x="265360" y="7620"/>
                    <a:pt x="265214" y="3795"/>
                    <a:pt x="265009" y="0"/>
                  </a:cubicBezTo>
                  <a:lnTo>
                    <a:pt x="0" y="264892"/>
                  </a:lnTo>
                  <a:cubicBezTo>
                    <a:pt x="3826" y="265125"/>
                    <a:pt x="7653" y="265271"/>
                    <a:pt x="11479" y="265301"/>
                  </a:cubicBezTo>
                  <a:lnTo>
                    <a:pt x="265418" y="1144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3654645" y="2956709"/>
              <a:ext cx="358943" cy="358784"/>
            </a:xfrm>
            <a:custGeom>
              <a:avLst/>
              <a:gdLst/>
              <a:ahLst/>
              <a:cxnLst/>
              <a:rect l="l" t="t" r="r" b="b"/>
              <a:pathLst>
                <a:path w="358943" h="358784" extrusionOk="0">
                  <a:moveTo>
                    <a:pt x="0" y="353296"/>
                  </a:moveTo>
                  <a:cubicBezTo>
                    <a:pt x="2103" y="355165"/>
                    <a:pt x="4235" y="357004"/>
                    <a:pt x="6397" y="358785"/>
                  </a:cubicBezTo>
                  <a:lnTo>
                    <a:pt x="358944" y="6394"/>
                  </a:lnTo>
                  <a:cubicBezTo>
                    <a:pt x="357162" y="4233"/>
                    <a:pt x="355322" y="2102"/>
                    <a:pt x="353453" y="0"/>
                  </a:cubicBezTo>
                  <a:lnTo>
                    <a:pt x="0" y="3532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7"/>
            <p:cNvSpPr/>
            <p:nvPr/>
          </p:nvSpPr>
          <p:spPr>
            <a:xfrm>
              <a:off x="3759503" y="3061521"/>
              <a:ext cx="306427" cy="306291"/>
            </a:xfrm>
            <a:custGeom>
              <a:avLst/>
              <a:gdLst/>
              <a:ahLst/>
              <a:cxnLst/>
              <a:rect l="l" t="t" r="r" b="b"/>
              <a:pathLst>
                <a:path w="306427" h="306291" extrusionOk="0">
                  <a:moveTo>
                    <a:pt x="306427" y="9664"/>
                  </a:moveTo>
                  <a:cubicBezTo>
                    <a:pt x="305755" y="6423"/>
                    <a:pt x="305025" y="3212"/>
                    <a:pt x="304207" y="0"/>
                  </a:cubicBezTo>
                  <a:lnTo>
                    <a:pt x="0" y="304072"/>
                  </a:lnTo>
                  <a:cubicBezTo>
                    <a:pt x="3213" y="304890"/>
                    <a:pt x="6426" y="305591"/>
                    <a:pt x="9668" y="306291"/>
                  </a:cubicBezTo>
                  <a:lnTo>
                    <a:pt x="306427" y="966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7"/>
            <p:cNvSpPr/>
            <p:nvPr/>
          </p:nvSpPr>
          <p:spPr>
            <a:xfrm>
              <a:off x="3719721" y="3021757"/>
              <a:ext cx="333824" cy="333647"/>
            </a:xfrm>
            <a:custGeom>
              <a:avLst/>
              <a:gdLst/>
              <a:ahLst/>
              <a:cxnLst/>
              <a:rect l="l" t="t" r="r" b="b"/>
              <a:pathLst>
                <a:path w="333824" h="333647" extrusionOk="0">
                  <a:moveTo>
                    <a:pt x="333825" y="8350"/>
                  </a:moveTo>
                  <a:cubicBezTo>
                    <a:pt x="332715" y="5547"/>
                    <a:pt x="331488" y="2774"/>
                    <a:pt x="330291" y="0"/>
                  </a:cubicBezTo>
                  <a:lnTo>
                    <a:pt x="0" y="330115"/>
                  </a:lnTo>
                  <a:cubicBezTo>
                    <a:pt x="2775" y="331341"/>
                    <a:pt x="5550" y="332538"/>
                    <a:pt x="8354" y="333648"/>
                  </a:cubicBezTo>
                  <a:lnTo>
                    <a:pt x="333825" y="83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3862318" y="3164290"/>
              <a:ext cx="205570" cy="205478"/>
            </a:xfrm>
            <a:custGeom>
              <a:avLst/>
              <a:gdLst/>
              <a:ahLst/>
              <a:cxnLst/>
              <a:rect l="l" t="t" r="r" b="b"/>
              <a:pathLst>
                <a:path w="205570" h="205478" extrusionOk="0">
                  <a:moveTo>
                    <a:pt x="0" y="205479"/>
                  </a:moveTo>
                  <a:cubicBezTo>
                    <a:pt x="4965" y="204661"/>
                    <a:pt x="9902" y="203698"/>
                    <a:pt x="14809" y="202559"/>
                  </a:cubicBezTo>
                  <a:lnTo>
                    <a:pt x="202649" y="14802"/>
                  </a:lnTo>
                  <a:cubicBezTo>
                    <a:pt x="203788" y="9897"/>
                    <a:pt x="204723" y="4963"/>
                    <a:pt x="205570" y="0"/>
                  </a:cubicBezTo>
                  <a:lnTo>
                    <a:pt x="0" y="20547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3684992" y="2987043"/>
              <a:ext cx="350823" cy="350668"/>
            </a:xfrm>
            <a:custGeom>
              <a:avLst/>
              <a:gdLst/>
              <a:ahLst/>
              <a:cxnLst/>
              <a:rect l="l" t="t" r="r" b="b"/>
              <a:pathLst>
                <a:path w="350823" h="350668" extrusionOk="0">
                  <a:moveTo>
                    <a:pt x="350824" y="7299"/>
                  </a:moveTo>
                  <a:cubicBezTo>
                    <a:pt x="349335" y="4847"/>
                    <a:pt x="347816" y="2394"/>
                    <a:pt x="346238" y="0"/>
                  </a:cubicBezTo>
                  <a:lnTo>
                    <a:pt x="0" y="346085"/>
                  </a:lnTo>
                  <a:cubicBezTo>
                    <a:pt x="2424" y="347661"/>
                    <a:pt x="4849" y="349180"/>
                    <a:pt x="7302" y="350669"/>
                  </a:cubicBezTo>
                  <a:lnTo>
                    <a:pt x="350824" y="729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3945445" y="3247351"/>
              <a:ext cx="92824" cy="92783"/>
            </a:xfrm>
            <a:custGeom>
              <a:avLst/>
              <a:gdLst/>
              <a:ahLst/>
              <a:cxnLst/>
              <a:rect l="l" t="t" r="r" b="b"/>
              <a:pathLst>
                <a:path w="92824" h="92783" extrusionOk="0">
                  <a:moveTo>
                    <a:pt x="61630" y="43064"/>
                  </a:moveTo>
                  <a:cubicBezTo>
                    <a:pt x="73752" y="29633"/>
                    <a:pt x="84121" y="15153"/>
                    <a:pt x="92825" y="0"/>
                  </a:cubicBezTo>
                  <a:lnTo>
                    <a:pt x="0" y="92784"/>
                  </a:lnTo>
                  <a:cubicBezTo>
                    <a:pt x="15159" y="84083"/>
                    <a:pt x="29618" y="73748"/>
                    <a:pt x="43083" y="61603"/>
                  </a:cubicBezTo>
                  <a:lnTo>
                    <a:pt x="61630" y="4306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7"/>
            <p:cNvSpPr/>
            <p:nvPr/>
          </p:nvSpPr>
          <p:spPr>
            <a:xfrm>
              <a:off x="3576015" y="2878114"/>
              <a:ext cx="306427" cy="306291"/>
            </a:xfrm>
            <a:custGeom>
              <a:avLst/>
              <a:gdLst/>
              <a:ahLst/>
              <a:cxnLst/>
              <a:rect l="l" t="t" r="r" b="b"/>
              <a:pathLst>
                <a:path w="306427" h="306291" extrusionOk="0">
                  <a:moveTo>
                    <a:pt x="306427" y="2219"/>
                  </a:moveTo>
                  <a:cubicBezTo>
                    <a:pt x="303214" y="1402"/>
                    <a:pt x="300001" y="701"/>
                    <a:pt x="296759" y="0"/>
                  </a:cubicBezTo>
                  <a:lnTo>
                    <a:pt x="0" y="296628"/>
                  </a:lnTo>
                  <a:cubicBezTo>
                    <a:pt x="672" y="299868"/>
                    <a:pt x="1402" y="303080"/>
                    <a:pt x="2220" y="306291"/>
                  </a:cubicBezTo>
                  <a:lnTo>
                    <a:pt x="306427" y="221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>
              <a:off x="3574058" y="2876158"/>
              <a:ext cx="205569" cy="205478"/>
            </a:xfrm>
            <a:custGeom>
              <a:avLst/>
              <a:gdLst/>
              <a:ahLst/>
              <a:cxnLst/>
              <a:rect l="l" t="t" r="r" b="b"/>
              <a:pathLst>
                <a:path w="205569" h="205478" extrusionOk="0">
                  <a:moveTo>
                    <a:pt x="205570" y="0"/>
                  </a:moveTo>
                  <a:cubicBezTo>
                    <a:pt x="200604" y="818"/>
                    <a:pt x="195668" y="1781"/>
                    <a:pt x="190761" y="2920"/>
                  </a:cubicBezTo>
                  <a:lnTo>
                    <a:pt x="2921" y="190677"/>
                  </a:lnTo>
                  <a:cubicBezTo>
                    <a:pt x="1782" y="195581"/>
                    <a:pt x="847" y="200515"/>
                    <a:pt x="0" y="205479"/>
                  </a:cubicBezTo>
                  <a:lnTo>
                    <a:pt x="20557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3603705" y="2905763"/>
              <a:ext cx="92824" cy="92783"/>
            </a:xfrm>
            <a:custGeom>
              <a:avLst/>
              <a:gdLst/>
              <a:ahLst/>
              <a:cxnLst/>
              <a:rect l="l" t="t" r="r" b="b"/>
              <a:pathLst>
                <a:path w="92824" h="92783" extrusionOk="0">
                  <a:moveTo>
                    <a:pt x="31165" y="49749"/>
                  </a:moveTo>
                  <a:cubicBezTo>
                    <a:pt x="19044" y="63179"/>
                    <a:pt x="8675" y="77631"/>
                    <a:pt x="0" y="92784"/>
                  </a:cubicBezTo>
                  <a:lnTo>
                    <a:pt x="92825" y="0"/>
                  </a:lnTo>
                  <a:cubicBezTo>
                    <a:pt x="77665" y="8700"/>
                    <a:pt x="63207" y="19035"/>
                    <a:pt x="49771" y="31152"/>
                  </a:cubicBezTo>
                  <a:lnTo>
                    <a:pt x="31165" y="4974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3628357" y="2930433"/>
              <a:ext cx="358943" cy="358784"/>
            </a:xfrm>
            <a:custGeom>
              <a:avLst/>
              <a:gdLst/>
              <a:ahLst/>
              <a:cxnLst/>
              <a:rect l="l" t="t" r="r" b="b"/>
              <a:pathLst>
                <a:path w="358943" h="358784" extrusionOk="0">
                  <a:moveTo>
                    <a:pt x="358944" y="5489"/>
                  </a:moveTo>
                  <a:cubicBezTo>
                    <a:pt x="356841" y="3620"/>
                    <a:pt x="354709" y="1781"/>
                    <a:pt x="352547" y="0"/>
                  </a:cubicBezTo>
                  <a:lnTo>
                    <a:pt x="0" y="352391"/>
                  </a:lnTo>
                  <a:cubicBezTo>
                    <a:pt x="1782" y="354552"/>
                    <a:pt x="3622" y="356683"/>
                    <a:pt x="5491" y="358785"/>
                  </a:cubicBezTo>
                  <a:lnTo>
                    <a:pt x="358944" y="548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3570641" y="2872772"/>
              <a:ext cx="265418" cy="265300"/>
            </a:xfrm>
            <a:custGeom>
              <a:avLst/>
              <a:gdLst/>
              <a:ahLst/>
              <a:cxnLst/>
              <a:rect l="l" t="t" r="r" b="b"/>
              <a:pathLst>
                <a:path w="265418" h="265300" extrusionOk="0">
                  <a:moveTo>
                    <a:pt x="0" y="253856"/>
                  </a:moveTo>
                  <a:cubicBezTo>
                    <a:pt x="58" y="257680"/>
                    <a:pt x="204" y="261505"/>
                    <a:pt x="409" y="265301"/>
                  </a:cubicBezTo>
                  <a:lnTo>
                    <a:pt x="265418" y="409"/>
                  </a:lnTo>
                  <a:cubicBezTo>
                    <a:pt x="261592" y="175"/>
                    <a:pt x="257766" y="29"/>
                    <a:pt x="253969" y="0"/>
                  </a:cubicBezTo>
                  <a:lnTo>
                    <a:pt x="0" y="25385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3588400" y="2890522"/>
              <a:ext cx="333795" cy="333647"/>
            </a:xfrm>
            <a:custGeom>
              <a:avLst/>
              <a:gdLst/>
              <a:ahLst/>
              <a:cxnLst/>
              <a:rect l="l" t="t" r="r" b="b"/>
              <a:pathLst>
                <a:path w="333795" h="333647" extrusionOk="0">
                  <a:moveTo>
                    <a:pt x="333795" y="3533"/>
                  </a:moveTo>
                  <a:cubicBezTo>
                    <a:pt x="331021" y="2307"/>
                    <a:pt x="328246" y="1109"/>
                    <a:pt x="325442" y="0"/>
                  </a:cubicBezTo>
                  <a:lnTo>
                    <a:pt x="0" y="325298"/>
                  </a:lnTo>
                  <a:cubicBezTo>
                    <a:pt x="1110" y="328100"/>
                    <a:pt x="2337" y="330874"/>
                    <a:pt x="3534" y="333648"/>
                  </a:cubicBezTo>
                  <a:lnTo>
                    <a:pt x="333795" y="353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3606158" y="2908215"/>
              <a:ext cx="350794" cy="350639"/>
            </a:xfrm>
            <a:custGeom>
              <a:avLst/>
              <a:gdLst/>
              <a:ahLst/>
              <a:cxnLst/>
              <a:rect l="l" t="t" r="r" b="b"/>
              <a:pathLst>
                <a:path w="350794" h="350639" extrusionOk="0">
                  <a:moveTo>
                    <a:pt x="350795" y="4584"/>
                  </a:moveTo>
                  <a:cubicBezTo>
                    <a:pt x="348371" y="3007"/>
                    <a:pt x="345946" y="1489"/>
                    <a:pt x="343493" y="0"/>
                  </a:cubicBezTo>
                  <a:lnTo>
                    <a:pt x="0" y="343341"/>
                  </a:lnTo>
                  <a:cubicBezTo>
                    <a:pt x="1490" y="345793"/>
                    <a:pt x="3009" y="348245"/>
                    <a:pt x="4586" y="350639"/>
                  </a:cubicBezTo>
                  <a:lnTo>
                    <a:pt x="350795" y="458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8"/>
          <p:cNvSpPr txBox="1">
            <a:spLocks noGrp="1"/>
          </p:cNvSpPr>
          <p:nvPr>
            <p:ph type="title"/>
          </p:nvPr>
        </p:nvSpPr>
        <p:spPr>
          <a:xfrm>
            <a:off x="1388100" y="1854463"/>
            <a:ext cx="6367800" cy="174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190" name="Google Shape;190;p8"/>
          <p:cNvGrpSpPr/>
          <p:nvPr/>
        </p:nvGrpSpPr>
        <p:grpSpPr>
          <a:xfrm rot="10800000">
            <a:off x="7422232" y="4777458"/>
            <a:ext cx="1237902" cy="448198"/>
            <a:chOff x="4154637" y="1101473"/>
            <a:chExt cx="287383" cy="104053"/>
          </a:xfrm>
        </p:grpSpPr>
        <p:sp>
          <p:nvSpPr>
            <p:cNvPr id="191" name="Google Shape;191;p8"/>
            <p:cNvSpPr/>
            <p:nvPr/>
          </p:nvSpPr>
          <p:spPr>
            <a:xfrm>
              <a:off x="415463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8"/>
            <p:cNvSpPr/>
            <p:nvPr/>
          </p:nvSpPr>
          <p:spPr>
            <a:xfrm>
              <a:off x="4226490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8"/>
            <p:cNvSpPr/>
            <p:nvPr/>
          </p:nvSpPr>
          <p:spPr>
            <a:xfrm>
              <a:off x="4298343" y="1101473"/>
              <a:ext cx="71824" cy="104053"/>
            </a:xfrm>
            <a:custGeom>
              <a:avLst/>
              <a:gdLst/>
              <a:ahLst/>
              <a:cxnLst/>
              <a:rect l="l" t="t" r="r" b="b"/>
              <a:pathLst>
                <a:path w="71824" h="104053" extrusionOk="0">
                  <a:moveTo>
                    <a:pt x="71824" y="52027"/>
                  </a:moveTo>
                  <a:lnTo>
                    <a:pt x="3589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89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8"/>
            <p:cNvSpPr/>
            <p:nvPr/>
          </p:nvSpPr>
          <p:spPr>
            <a:xfrm>
              <a:off x="437016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6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6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_2"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8"/>
          <p:cNvSpPr/>
          <p:nvPr/>
        </p:nvSpPr>
        <p:spPr>
          <a:xfrm>
            <a:off x="-423966" y="3865252"/>
            <a:ext cx="2561670" cy="1379377"/>
          </a:xfrm>
          <a:custGeom>
            <a:avLst/>
            <a:gdLst/>
            <a:ahLst/>
            <a:cxnLst/>
            <a:rect l="l" t="t" r="r" b="b"/>
            <a:pathLst>
              <a:path w="1386560" h="746618" extrusionOk="0">
                <a:moveTo>
                  <a:pt x="1112467" y="539008"/>
                </a:moveTo>
                <a:cubicBezTo>
                  <a:pt x="994523" y="516119"/>
                  <a:pt x="873073" y="531855"/>
                  <a:pt x="753085" y="538074"/>
                </a:cubicBezTo>
                <a:cubicBezTo>
                  <a:pt x="704219" y="540614"/>
                  <a:pt x="651585" y="540526"/>
                  <a:pt x="611219" y="512849"/>
                </a:cubicBezTo>
                <a:cubicBezTo>
                  <a:pt x="553327" y="473143"/>
                  <a:pt x="542754" y="394227"/>
                  <a:pt x="525696" y="326143"/>
                </a:cubicBezTo>
                <a:cubicBezTo>
                  <a:pt x="497071" y="211755"/>
                  <a:pt x="431966" y="102154"/>
                  <a:pt x="330291" y="42391"/>
                </a:cubicBezTo>
                <a:cubicBezTo>
                  <a:pt x="228586" y="-17373"/>
                  <a:pt x="87918" y="-16672"/>
                  <a:pt x="0" y="61981"/>
                </a:cubicBezTo>
                <a:lnTo>
                  <a:pt x="0" y="746618"/>
                </a:lnTo>
                <a:lnTo>
                  <a:pt x="1386560" y="746618"/>
                </a:lnTo>
                <a:cubicBezTo>
                  <a:pt x="1347829" y="632989"/>
                  <a:pt x="1230411" y="561897"/>
                  <a:pt x="1112467" y="53900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8"/>
          <p:cNvSpPr txBox="1">
            <a:spLocks noGrp="1"/>
          </p:cNvSpPr>
          <p:nvPr>
            <p:ph type="subTitle" idx="1"/>
          </p:nvPr>
        </p:nvSpPr>
        <p:spPr>
          <a:xfrm>
            <a:off x="1658688" y="1981200"/>
            <a:ext cx="24660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7" name="Google Shape;347;p18"/>
          <p:cNvSpPr txBox="1">
            <a:spLocks noGrp="1"/>
          </p:cNvSpPr>
          <p:nvPr>
            <p:ph type="subTitle" idx="2"/>
          </p:nvPr>
        </p:nvSpPr>
        <p:spPr>
          <a:xfrm>
            <a:off x="5933811" y="1981200"/>
            <a:ext cx="24660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8"/>
          <p:cNvSpPr txBox="1">
            <a:spLocks noGrp="1"/>
          </p:cNvSpPr>
          <p:nvPr>
            <p:ph type="subTitle" idx="3"/>
          </p:nvPr>
        </p:nvSpPr>
        <p:spPr>
          <a:xfrm>
            <a:off x="1658688" y="3733800"/>
            <a:ext cx="24660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9" name="Google Shape;349;p18"/>
          <p:cNvSpPr txBox="1">
            <a:spLocks noGrp="1"/>
          </p:cNvSpPr>
          <p:nvPr>
            <p:ph type="subTitle" idx="4"/>
          </p:nvPr>
        </p:nvSpPr>
        <p:spPr>
          <a:xfrm>
            <a:off x="5933811" y="3733800"/>
            <a:ext cx="24660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0" name="Google Shape;350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8"/>
          <p:cNvSpPr txBox="1">
            <a:spLocks noGrp="1"/>
          </p:cNvSpPr>
          <p:nvPr>
            <p:ph type="title" idx="5" hasCustomPrompt="1"/>
          </p:nvPr>
        </p:nvSpPr>
        <p:spPr>
          <a:xfrm>
            <a:off x="744189" y="1663831"/>
            <a:ext cx="733500" cy="7335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2" name="Google Shape;352;p18"/>
          <p:cNvSpPr txBox="1">
            <a:spLocks noGrp="1"/>
          </p:cNvSpPr>
          <p:nvPr>
            <p:ph type="title" idx="6" hasCustomPrompt="1"/>
          </p:nvPr>
        </p:nvSpPr>
        <p:spPr>
          <a:xfrm>
            <a:off x="745337" y="3411004"/>
            <a:ext cx="731400" cy="731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3" name="Google Shape;353;p18"/>
          <p:cNvSpPr txBox="1">
            <a:spLocks noGrp="1"/>
          </p:cNvSpPr>
          <p:nvPr>
            <p:ph type="title" idx="7" hasCustomPrompt="1"/>
          </p:nvPr>
        </p:nvSpPr>
        <p:spPr>
          <a:xfrm>
            <a:off x="5019410" y="1664874"/>
            <a:ext cx="731400" cy="731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4" name="Google Shape;354;p18"/>
          <p:cNvSpPr txBox="1">
            <a:spLocks noGrp="1"/>
          </p:cNvSpPr>
          <p:nvPr>
            <p:ph type="title" idx="8" hasCustomPrompt="1"/>
          </p:nvPr>
        </p:nvSpPr>
        <p:spPr>
          <a:xfrm>
            <a:off x="5019410" y="3411007"/>
            <a:ext cx="731400" cy="731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5" name="Google Shape;355;p18"/>
          <p:cNvSpPr txBox="1">
            <a:spLocks noGrp="1"/>
          </p:cNvSpPr>
          <p:nvPr>
            <p:ph type="subTitle" idx="9"/>
          </p:nvPr>
        </p:nvSpPr>
        <p:spPr>
          <a:xfrm>
            <a:off x="1658589" y="1524000"/>
            <a:ext cx="2466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1800" b="1">
                <a:latin typeface="Alata"/>
                <a:ea typeface="Alata"/>
                <a:cs typeface="Alata"/>
                <a:sym typeface="Ala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356" name="Google Shape;356;p18"/>
          <p:cNvSpPr txBox="1">
            <a:spLocks noGrp="1"/>
          </p:cNvSpPr>
          <p:nvPr>
            <p:ph type="subTitle" idx="13"/>
          </p:nvPr>
        </p:nvSpPr>
        <p:spPr>
          <a:xfrm>
            <a:off x="1658589" y="3276602"/>
            <a:ext cx="2466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1800" b="1">
                <a:latin typeface="Alata"/>
                <a:ea typeface="Alata"/>
                <a:cs typeface="Alata"/>
                <a:sym typeface="Ala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357" name="Google Shape;357;p18"/>
          <p:cNvSpPr txBox="1">
            <a:spLocks noGrp="1"/>
          </p:cNvSpPr>
          <p:nvPr>
            <p:ph type="subTitle" idx="14"/>
          </p:nvPr>
        </p:nvSpPr>
        <p:spPr>
          <a:xfrm>
            <a:off x="5933810" y="1524000"/>
            <a:ext cx="2466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1800" b="1">
                <a:latin typeface="Alata"/>
                <a:ea typeface="Alata"/>
                <a:cs typeface="Alata"/>
                <a:sym typeface="Ala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358" name="Google Shape;358;p18"/>
          <p:cNvSpPr txBox="1">
            <a:spLocks noGrp="1"/>
          </p:cNvSpPr>
          <p:nvPr>
            <p:ph type="subTitle" idx="15"/>
          </p:nvPr>
        </p:nvSpPr>
        <p:spPr>
          <a:xfrm>
            <a:off x="5933810" y="3276600"/>
            <a:ext cx="2466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1800" b="1">
                <a:latin typeface="Alata"/>
                <a:ea typeface="Alata"/>
                <a:cs typeface="Alata"/>
                <a:sym typeface="Ala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359" name="Google Shape;359;p18"/>
          <p:cNvSpPr/>
          <p:nvPr/>
        </p:nvSpPr>
        <p:spPr>
          <a:xfrm flipH="1">
            <a:off x="7723515" y="-361723"/>
            <a:ext cx="2020461" cy="1379447"/>
          </a:xfrm>
          <a:custGeom>
            <a:avLst/>
            <a:gdLst/>
            <a:ahLst/>
            <a:cxnLst/>
            <a:rect l="l" t="t" r="r" b="b"/>
            <a:pathLst>
              <a:path w="924696" h="631326" extrusionOk="0">
                <a:moveTo>
                  <a:pt x="110467" y="554425"/>
                </a:moveTo>
                <a:cubicBezTo>
                  <a:pt x="176975" y="547097"/>
                  <a:pt x="243454" y="563767"/>
                  <a:pt x="308647" y="578832"/>
                </a:cubicBezTo>
                <a:cubicBezTo>
                  <a:pt x="373840" y="593897"/>
                  <a:pt x="441604" y="607473"/>
                  <a:pt x="507149" y="594043"/>
                </a:cubicBezTo>
                <a:cubicBezTo>
                  <a:pt x="572693" y="580613"/>
                  <a:pt x="635813" y="533316"/>
                  <a:pt x="647262" y="467451"/>
                </a:cubicBezTo>
                <a:cubicBezTo>
                  <a:pt x="652608" y="436650"/>
                  <a:pt x="646503" y="405206"/>
                  <a:pt x="644283" y="374025"/>
                </a:cubicBezTo>
                <a:cubicBezTo>
                  <a:pt x="642063" y="342844"/>
                  <a:pt x="644633" y="309065"/>
                  <a:pt x="664174" y="284687"/>
                </a:cubicBezTo>
                <a:cubicBezTo>
                  <a:pt x="694201" y="247229"/>
                  <a:pt x="749638" y="246791"/>
                  <a:pt x="795174" y="231609"/>
                </a:cubicBezTo>
                <a:cubicBezTo>
                  <a:pt x="840915" y="216369"/>
                  <a:pt x="880347" y="182969"/>
                  <a:pt x="902866" y="140343"/>
                </a:cubicBezTo>
                <a:cubicBezTo>
                  <a:pt x="925386" y="97718"/>
                  <a:pt x="930790" y="46363"/>
                  <a:pt x="917646" y="0"/>
                </a:cubicBezTo>
                <a:lnTo>
                  <a:pt x="11654" y="0"/>
                </a:lnTo>
                <a:lnTo>
                  <a:pt x="0" y="631326"/>
                </a:lnTo>
                <a:cubicBezTo>
                  <a:pt x="10194" y="584467"/>
                  <a:pt x="62769" y="559680"/>
                  <a:pt x="110467" y="55442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0" name="Google Shape;360;p18"/>
          <p:cNvGrpSpPr/>
          <p:nvPr/>
        </p:nvGrpSpPr>
        <p:grpSpPr>
          <a:xfrm>
            <a:off x="1201075" y="4489556"/>
            <a:ext cx="828251" cy="827884"/>
            <a:chOff x="3570641" y="2872772"/>
            <a:chExt cx="500635" cy="500383"/>
          </a:xfrm>
        </p:grpSpPr>
        <p:sp>
          <p:nvSpPr>
            <p:cNvPr id="361" name="Google Shape;361;p18"/>
            <p:cNvSpPr/>
            <p:nvPr/>
          </p:nvSpPr>
          <p:spPr>
            <a:xfrm>
              <a:off x="3805858" y="3107855"/>
              <a:ext cx="265418" cy="265300"/>
            </a:xfrm>
            <a:custGeom>
              <a:avLst/>
              <a:gdLst/>
              <a:ahLst/>
              <a:cxnLst/>
              <a:rect l="l" t="t" r="r" b="b"/>
              <a:pathLst>
                <a:path w="265418" h="265300" extrusionOk="0">
                  <a:moveTo>
                    <a:pt x="265418" y="11445"/>
                  </a:moveTo>
                  <a:cubicBezTo>
                    <a:pt x="265360" y="7620"/>
                    <a:pt x="265214" y="3795"/>
                    <a:pt x="265009" y="0"/>
                  </a:cubicBezTo>
                  <a:lnTo>
                    <a:pt x="0" y="264892"/>
                  </a:lnTo>
                  <a:cubicBezTo>
                    <a:pt x="3826" y="265125"/>
                    <a:pt x="7653" y="265271"/>
                    <a:pt x="11479" y="265301"/>
                  </a:cubicBezTo>
                  <a:lnTo>
                    <a:pt x="265418" y="1144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8"/>
            <p:cNvSpPr/>
            <p:nvPr/>
          </p:nvSpPr>
          <p:spPr>
            <a:xfrm>
              <a:off x="3654645" y="2956709"/>
              <a:ext cx="358943" cy="358784"/>
            </a:xfrm>
            <a:custGeom>
              <a:avLst/>
              <a:gdLst/>
              <a:ahLst/>
              <a:cxnLst/>
              <a:rect l="l" t="t" r="r" b="b"/>
              <a:pathLst>
                <a:path w="358943" h="358784" extrusionOk="0">
                  <a:moveTo>
                    <a:pt x="0" y="353296"/>
                  </a:moveTo>
                  <a:cubicBezTo>
                    <a:pt x="2103" y="355165"/>
                    <a:pt x="4235" y="357004"/>
                    <a:pt x="6397" y="358785"/>
                  </a:cubicBezTo>
                  <a:lnTo>
                    <a:pt x="358944" y="6394"/>
                  </a:lnTo>
                  <a:cubicBezTo>
                    <a:pt x="357162" y="4233"/>
                    <a:pt x="355322" y="2102"/>
                    <a:pt x="353453" y="0"/>
                  </a:cubicBezTo>
                  <a:lnTo>
                    <a:pt x="0" y="3532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8"/>
            <p:cNvSpPr/>
            <p:nvPr/>
          </p:nvSpPr>
          <p:spPr>
            <a:xfrm>
              <a:off x="3759503" y="3061521"/>
              <a:ext cx="306427" cy="306291"/>
            </a:xfrm>
            <a:custGeom>
              <a:avLst/>
              <a:gdLst/>
              <a:ahLst/>
              <a:cxnLst/>
              <a:rect l="l" t="t" r="r" b="b"/>
              <a:pathLst>
                <a:path w="306427" h="306291" extrusionOk="0">
                  <a:moveTo>
                    <a:pt x="306427" y="9664"/>
                  </a:moveTo>
                  <a:cubicBezTo>
                    <a:pt x="305755" y="6423"/>
                    <a:pt x="305025" y="3212"/>
                    <a:pt x="304207" y="0"/>
                  </a:cubicBezTo>
                  <a:lnTo>
                    <a:pt x="0" y="304072"/>
                  </a:lnTo>
                  <a:cubicBezTo>
                    <a:pt x="3213" y="304890"/>
                    <a:pt x="6426" y="305591"/>
                    <a:pt x="9668" y="306291"/>
                  </a:cubicBezTo>
                  <a:lnTo>
                    <a:pt x="306427" y="96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8"/>
            <p:cNvSpPr/>
            <p:nvPr/>
          </p:nvSpPr>
          <p:spPr>
            <a:xfrm>
              <a:off x="3719721" y="3021757"/>
              <a:ext cx="333824" cy="333647"/>
            </a:xfrm>
            <a:custGeom>
              <a:avLst/>
              <a:gdLst/>
              <a:ahLst/>
              <a:cxnLst/>
              <a:rect l="l" t="t" r="r" b="b"/>
              <a:pathLst>
                <a:path w="333824" h="333647" extrusionOk="0">
                  <a:moveTo>
                    <a:pt x="333825" y="8350"/>
                  </a:moveTo>
                  <a:cubicBezTo>
                    <a:pt x="332715" y="5547"/>
                    <a:pt x="331488" y="2774"/>
                    <a:pt x="330291" y="0"/>
                  </a:cubicBezTo>
                  <a:lnTo>
                    <a:pt x="0" y="330115"/>
                  </a:lnTo>
                  <a:cubicBezTo>
                    <a:pt x="2775" y="331341"/>
                    <a:pt x="5550" y="332538"/>
                    <a:pt x="8354" y="333648"/>
                  </a:cubicBezTo>
                  <a:lnTo>
                    <a:pt x="333825" y="83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8"/>
            <p:cNvSpPr/>
            <p:nvPr/>
          </p:nvSpPr>
          <p:spPr>
            <a:xfrm>
              <a:off x="3862318" y="3164290"/>
              <a:ext cx="205570" cy="205478"/>
            </a:xfrm>
            <a:custGeom>
              <a:avLst/>
              <a:gdLst/>
              <a:ahLst/>
              <a:cxnLst/>
              <a:rect l="l" t="t" r="r" b="b"/>
              <a:pathLst>
                <a:path w="205570" h="205478" extrusionOk="0">
                  <a:moveTo>
                    <a:pt x="0" y="205479"/>
                  </a:moveTo>
                  <a:cubicBezTo>
                    <a:pt x="4965" y="204661"/>
                    <a:pt x="9902" y="203698"/>
                    <a:pt x="14809" y="202559"/>
                  </a:cubicBezTo>
                  <a:lnTo>
                    <a:pt x="202649" y="14802"/>
                  </a:lnTo>
                  <a:cubicBezTo>
                    <a:pt x="203788" y="9897"/>
                    <a:pt x="204723" y="4963"/>
                    <a:pt x="205570" y="0"/>
                  </a:cubicBezTo>
                  <a:lnTo>
                    <a:pt x="0" y="20547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8"/>
            <p:cNvSpPr/>
            <p:nvPr/>
          </p:nvSpPr>
          <p:spPr>
            <a:xfrm>
              <a:off x="3684992" y="2987043"/>
              <a:ext cx="350823" cy="350668"/>
            </a:xfrm>
            <a:custGeom>
              <a:avLst/>
              <a:gdLst/>
              <a:ahLst/>
              <a:cxnLst/>
              <a:rect l="l" t="t" r="r" b="b"/>
              <a:pathLst>
                <a:path w="350823" h="350668" extrusionOk="0">
                  <a:moveTo>
                    <a:pt x="350824" y="7299"/>
                  </a:moveTo>
                  <a:cubicBezTo>
                    <a:pt x="349335" y="4847"/>
                    <a:pt x="347816" y="2394"/>
                    <a:pt x="346238" y="0"/>
                  </a:cubicBezTo>
                  <a:lnTo>
                    <a:pt x="0" y="346085"/>
                  </a:lnTo>
                  <a:cubicBezTo>
                    <a:pt x="2424" y="347661"/>
                    <a:pt x="4849" y="349180"/>
                    <a:pt x="7302" y="350669"/>
                  </a:cubicBezTo>
                  <a:lnTo>
                    <a:pt x="350824" y="729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8"/>
            <p:cNvSpPr/>
            <p:nvPr/>
          </p:nvSpPr>
          <p:spPr>
            <a:xfrm>
              <a:off x="3945445" y="3247351"/>
              <a:ext cx="92824" cy="92783"/>
            </a:xfrm>
            <a:custGeom>
              <a:avLst/>
              <a:gdLst/>
              <a:ahLst/>
              <a:cxnLst/>
              <a:rect l="l" t="t" r="r" b="b"/>
              <a:pathLst>
                <a:path w="92824" h="92783" extrusionOk="0">
                  <a:moveTo>
                    <a:pt x="61630" y="43064"/>
                  </a:moveTo>
                  <a:cubicBezTo>
                    <a:pt x="73752" y="29633"/>
                    <a:pt x="84121" y="15153"/>
                    <a:pt x="92825" y="0"/>
                  </a:cubicBezTo>
                  <a:lnTo>
                    <a:pt x="0" y="92784"/>
                  </a:lnTo>
                  <a:cubicBezTo>
                    <a:pt x="15159" y="84083"/>
                    <a:pt x="29618" y="73748"/>
                    <a:pt x="43083" y="61603"/>
                  </a:cubicBezTo>
                  <a:lnTo>
                    <a:pt x="61630" y="430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18"/>
            <p:cNvSpPr/>
            <p:nvPr/>
          </p:nvSpPr>
          <p:spPr>
            <a:xfrm>
              <a:off x="3576015" y="2878114"/>
              <a:ext cx="306427" cy="306291"/>
            </a:xfrm>
            <a:custGeom>
              <a:avLst/>
              <a:gdLst/>
              <a:ahLst/>
              <a:cxnLst/>
              <a:rect l="l" t="t" r="r" b="b"/>
              <a:pathLst>
                <a:path w="306427" h="306291" extrusionOk="0">
                  <a:moveTo>
                    <a:pt x="306427" y="2219"/>
                  </a:moveTo>
                  <a:cubicBezTo>
                    <a:pt x="303214" y="1402"/>
                    <a:pt x="300001" y="701"/>
                    <a:pt x="296759" y="0"/>
                  </a:cubicBezTo>
                  <a:lnTo>
                    <a:pt x="0" y="296628"/>
                  </a:lnTo>
                  <a:cubicBezTo>
                    <a:pt x="672" y="299868"/>
                    <a:pt x="1402" y="303080"/>
                    <a:pt x="2220" y="306291"/>
                  </a:cubicBezTo>
                  <a:lnTo>
                    <a:pt x="306427" y="221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18"/>
            <p:cNvSpPr/>
            <p:nvPr/>
          </p:nvSpPr>
          <p:spPr>
            <a:xfrm>
              <a:off x="3574058" y="2876158"/>
              <a:ext cx="205569" cy="205478"/>
            </a:xfrm>
            <a:custGeom>
              <a:avLst/>
              <a:gdLst/>
              <a:ahLst/>
              <a:cxnLst/>
              <a:rect l="l" t="t" r="r" b="b"/>
              <a:pathLst>
                <a:path w="205569" h="205478" extrusionOk="0">
                  <a:moveTo>
                    <a:pt x="205570" y="0"/>
                  </a:moveTo>
                  <a:cubicBezTo>
                    <a:pt x="200604" y="818"/>
                    <a:pt x="195668" y="1781"/>
                    <a:pt x="190761" y="2920"/>
                  </a:cubicBezTo>
                  <a:lnTo>
                    <a:pt x="2921" y="190677"/>
                  </a:lnTo>
                  <a:cubicBezTo>
                    <a:pt x="1782" y="195581"/>
                    <a:pt x="847" y="200515"/>
                    <a:pt x="0" y="205479"/>
                  </a:cubicBezTo>
                  <a:lnTo>
                    <a:pt x="20557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18"/>
            <p:cNvSpPr/>
            <p:nvPr/>
          </p:nvSpPr>
          <p:spPr>
            <a:xfrm>
              <a:off x="3603705" y="2905763"/>
              <a:ext cx="92824" cy="92783"/>
            </a:xfrm>
            <a:custGeom>
              <a:avLst/>
              <a:gdLst/>
              <a:ahLst/>
              <a:cxnLst/>
              <a:rect l="l" t="t" r="r" b="b"/>
              <a:pathLst>
                <a:path w="92824" h="92783" extrusionOk="0">
                  <a:moveTo>
                    <a:pt x="31165" y="49749"/>
                  </a:moveTo>
                  <a:cubicBezTo>
                    <a:pt x="19044" y="63179"/>
                    <a:pt x="8675" y="77631"/>
                    <a:pt x="0" y="92784"/>
                  </a:cubicBezTo>
                  <a:lnTo>
                    <a:pt x="92825" y="0"/>
                  </a:lnTo>
                  <a:cubicBezTo>
                    <a:pt x="77665" y="8700"/>
                    <a:pt x="63207" y="19035"/>
                    <a:pt x="49771" y="31152"/>
                  </a:cubicBezTo>
                  <a:lnTo>
                    <a:pt x="31165" y="4974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18"/>
            <p:cNvSpPr/>
            <p:nvPr/>
          </p:nvSpPr>
          <p:spPr>
            <a:xfrm>
              <a:off x="3628357" y="2930433"/>
              <a:ext cx="358943" cy="358784"/>
            </a:xfrm>
            <a:custGeom>
              <a:avLst/>
              <a:gdLst/>
              <a:ahLst/>
              <a:cxnLst/>
              <a:rect l="l" t="t" r="r" b="b"/>
              <a:pathLst>
                <a:path w="358943" h="358784" extrusionOk="0">
                  <a:moveTo>
                    <a:pt x="358944" y="5489"/>
                  </a:moveTo>
                  <a:cubicBezTo>
                    <a:pt x="356841" y="3620"/>
                    <a:pt x="354709" y="1781"/>
                    <a:pt x="352547" y="0"/>
                  </a:cubicBezTo>
                  <a:lnTo>
                    <a:pt x="0" y="352391"/>
                  </a:lnTo>
                  <a:cubicBezTo>
                    <a:pt x="1782" y="354552"/>
                    <a:pt x="3622" y="356683"/>
                    <a:pt x="5491" y="358785"/>
                  </a:cubicBezTo>
                  <a:lnTo>
                    <a:pt x="358944" y="548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18"/>
            <p:cNvSpPr/>
            <p:nvPr/>
          </p:nvSpPr>
          <p:spPr>
            <a:xfrm>
              <a:off x="3570641" y="2872772"/>
              <a:ext cx="265418" cy="265300"/>
            </a:xfrm>
            <a:custGeom>
              <a:avLst/>
              <a:gdLst/>
              <a:ahLst/>
              <a:cxnLst/>
              <a:rect l="l" t="t" r="r" b="b"/>
              <a:pathLst>
                <a:path w="265418" h="265300" extrusionOk="0">
                  <a:moveTo>
                    <a:pt x="0" y="253856"/>
                  </a:moveTo>
                  <a:cubicBezTo>
                    <a:pt x="58" y="257680"/>
                    <a:pt x="204" y="261505"/>
                    <a:pt x="409" y="265301"/>
                  </a:cubicBezTo>
                  <a:lnTo>
                    <a:pt x="265418" y="409"/>
                  </a:lnTo>
                  <a:cubicBezTo>
                    <a:pt x="261592" y="175"/>
                    <a:pt x="257766" y="29"/>
                    <a:pt x="253969" y="0"/>
                  </a:cubicBezTo>
                  <a:lnTo>
                    <a:pt x="0" y="25385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18"/>
            <p:cNvSpPr/>
            <p:nvPr/>
          </p:nvSpPr>
          <p:spPr>
            <a:xfrm>
              <a:off x="3588400" y="2890522"/>
              <a:ext cx="333795" cy="333647"/>
            </a:xfrm>
            <a:custGeom>
              <a:avLst/>
              <a:gdLst/>
              <a:ahLst/>
              <a:cxnLst/>
              <a:rect l="l" t="t" r="r" b="b"/>
              <a:pathLst>
                <a:path w="333795" h="333647" extrusionOk="0">
                  <a:moveTo>
                    <a:pt x="333795" y="3533"/>
                  </a:moveTo>
                  <a:cubicBezTo>
                    <a:pt x="331021" y="2307"/>
                    <a:pt x="328246" y="1109"/>
                    <a:pt x="325442" y="0"/>
                  </a:cubicBezTo>
                  <a:lnTo>
                    <a:pt x="0" y="325298"/>
                  </a:lnTo>
                  <a:cubicBezTo>
                    <a:pt x="1110" y="328100"/>
                    <a:pt x="2337" y="330874"/>
                    <a:pt x="3534" y="333648"/>
                  </a:cubicBezTo>
                  <a:lnTo>
                    <a:pt x="333795" y="353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18"/>
            <p:cNvSpPr/>
            <p:nvPr/>
          </p:nvSpPr>
          <p:spPr>
            <a:xfrm>
              <a:off x="3606158" y="2908215"/>
              <a:ext cx="350794" cy="350639"/>
            </a:xfrm>
            <a:custGeom>
              <a:avLst/>
              <a:gdLst/>
              <a:ahLst/>
              <a:cxnLst/>
              <a:rect l="l" t="t" r="r" b="b"/>
              <a:pathLst>
                <a:path w="350794" h="350639" extrusionOk="0">
                  <a:moveTo>
                    <a:pt x="350795" y="4584"/>
                  </a:moveTo>
                  <a:cubicBezTo>
                    <a:pt x="348371" y="3007"/>
                    <a:pt x="345946" y="1489"/>
                    <a:pt x="343493" y="0"/>
                  </a:cubicBezTo>
                  <a:lnTo>
                    <a:pt x="0" y="343341"/>
                  </a:lnTo>
                  <a:cubicBezTo>
                    <a:pt x="1490" y="345793"/>
                    <a:pt x="3009" y="348245"/>
                    <a:pt x="4586" y="350639"/>
                  </a:cubicBezTo>
                  <a:lnTo>
                    <a:pt x="350795" y="458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5" name="Google Shape;375;p18"/>
          <p:cNvGrpSpPr/>
          <p:nvPr/>
        </p:nvGrpSpPr>
        <p:grpSpPr>
          <a:xfrm rot="5400000">
            <a:off x="8234581" y="976889"/>
            <a:ext cx="1091711" cy="395287"/>
            <a:chOff x="4154637" y="1101473"/>
            <a:chExt cx="287383" cy="104053"/>
          </a:xfrm>
        </p:grpSpPr>
        <p:sp>
          <p:nvSpPr>
            <p:cNvPr id="376" name="Google Shape;376;p18"/>
            <p:cNvSpPr/>
            <p:nvPr/>
          </p:nvSpPr>
          <p:spPr>
            <a:xfrm>
              <a:off x="415463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18"/>
            <p:cNvSpPr/>
            <p:nvPr/>
          </p:nvSpPr>
          <p:spPr>
            <a:xfrm>
              <a:off x="4226490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18"/>
            <p:cNvSpPr/>
            <p:nvPr/>
          </p:nvSpPr>
          <p:spPr>
            <a:xfrm>
              <a:off x="4298343" y="1101473"/>
              <a:ext cx="71824" cy="104053"/>
            </a:xfrm>
            <a:custGeom>
              <a:avLst/>
              <a:gdLst/>
              <a:ahLst/>
              <a:cxnLst/>
              <a:rect l="l" t="t" r="r" b="b"/>
              <a:pathLst>
                <a:path w="71824" h="104053" extrusionOk="0">
                  <a:moveTo>
                    <a:pt x="71824" y="52027"/>
                  </a:moveTo>
                  <a:lnTo>
                    <a:pt x="3589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89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18"/>
            <p:cNvSpPr/>
            <p:nvPr/>
          </p:nvSpPr>
          <p:spPr>
            <a:xfrm>
              <a:off x="437016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6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6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23"/>
          <p:cNvSpPr/>
          <p:nvPr/>
        </p:nvSpPr>
        <p:spPr>
          <a:xfrm rot="10800000" flipH="1">
            <a:off x="-537550" y="-31646"/>
            <a:ext cx="4641510" cy="2499304"/>
          </a:xfrm>
          <a:custGeom>
            <a:avLst/>
            <a:gdLst/>
            <a:ahLst/>
            <a:cxnLst/>
            <a:rect l="l" t="t" r="r" b="b"/>
            <a:pathLst>
              <a:path w="1386560" h="746618" extrusionOk="0">
                <a:moveTo>
                  <a:pt x="1112467" y="539008"/>
                </a:moveTo>
                <a:cubicBezTo>
                  <a:pt x="994523" y="516119"/>
                  <a:pt x="873073" y="531855"/>
                  <a:pt x="753085" y="538074"/>
                </a:cubicBezTo>
                <a:cubicBezTo>
                  <a:pt x="704219" y="540614"/>
                  <a:pt x="651585" y="540526"/>
                  <a:pt x="611219" y="512849"/>
                </a:cubicBezTo>
                <a:cubicBezTo>
                  <a:pt x="553327" y="473143"/>
                  <a:pt x="542754" y="394227"/>
                  <a:pt x="525696" y="326143"/>
                </a:cubicBezTo>
                <a:cubicBezTo>
                  <a:pt x="497071" y="211755"/>
                  <a:pt x="431966" y="102154"/>
                  <a:pt x="330291" y="42391"/>
                </a:cubicBezTo>
                <a:cubicBezTo>
                  <a:pt x="228586" y="-17373"/>
                  <a:pt x="87918" y="-16672"/>
                  <a:pt x="0" y="61981"/>
                </a:cubicBezTo>
                <a:lnTo>
                  <a:pt x="0" y="746618"/>
                </a:lnTo>
                <a:lnTo>
                  <a:pt x="1386560" y="746618"/>
                </a:lnTo>
                <a:cubicBezTo>
                  <a:pt x="1347829" y="632989"/>
                  <a:pt x="1230411" y="561897"/>
                  <a:pt x="1112467" y="53900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23"/>
          <p:cNvSpPr/>
          <p:nvPr/>
        </p:nvSpPr>
        <p:spPr>
          <a:xfrm rot="10800000" flipH="1">
            <a:off x="5914249" y="3366743"/>
            <a:ext cx="3364602" cy="1861541"/>
          </a:xfrm>
          <a:custGeom>
            <a:avLst/>
            <a:gdLst/>
            <a:ahLst/>
            <a:cxnLst/>
            <a:rect l="l" t="t" r="r" b="b"/>
            <a:pathLst>
              <a:path w="1249620" h="691380" extrusionOk="0">
                <a:moveTo>
                  <a:pt x="5978" y="0"/>
                </a:moveTo>
                <a:cubicBezTo>
                  <a:pt x="-16629" y="70303"/>
                  <a:pt x="27652" y="149511"/>
                  <a:pt x="92202" y="185363"/>
                </a:cubicBezTo>
                <a:cubicBezTo>
                  <a:pt x="156783" y="221244"/>
                  <a:pt x="235529" y="221507"/>
                  <a:pt x="308200" y="208136"/>
                </a:cubicBezTo>
                <a:cubicBezTo>
                  <a:pt x="330369" y="204048"/>
                  <a:pt x="352714" y="198793"/>
                  <a:pt x="375175" y="200603"/>
                </a:cubicBezTo>
                <a:cubicBezTo>
                  <a:pt x="397636" y="202443"/>
                  <a:pt x="420857" y="212836"/>
                  <a:pt x="431460" y="232748"/>
                </a:cubicBezTo>
                <a:cubicBezTo>
                  <a:pt x="443231" y="254849"/>
                  <a:pt x="436776" y="281738"/>
                  <a:pt x="438265" y="306700"/>
                </a:cubicBezTo>
                <a:cubicBezTo>
                  <a:pt x="441449" y="360186"/>
                  <a:pt x="482867" y="405264"/>
                  <a:pt x="531002" y="428854"/>
                </a:cubicBezTo>
                <a:cubicBezTo>
                  <a:pt x="579139" y="452445"/>
                  <a:pt x="633612" y="458634"/>
                  <a:pt x="686801" y="465437"/>
                </a:cubicBezTo>
                <a:cubicBezTo>
                  <a:pt x="739961" y="472239"/>
                  <a:pt x="794523" y="480502"/>
                  <a:pt x="840876" y="507420"/>
                </a:cubicBezTo>
                <a:cubicBezTo>
                  <a:pt x="925260" y="556439"/>
                  <a:pt x="973834" y="662098"/>
                  <a:pt x="1068207" y="686915"/>
                </a:cubicBezTo>
                <a:cubicBezTo>
                  <a:pt x="1140674" y="705950"/>
                  <a:pt x="1224063" y="662244"/>
                  <a:pt x="1249621" y="591824"/>
                </a:cubicBezTo>
                <a:lnTo>
                  <a:pt x="1249621" y="10014"/>
                </a:lnTo>
                <a:lnTo>
                  <a:pt x="597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83" name="Google Shape;483;p23"/>
          <p:cNvGrpSpPr/>
          <p:nvPr/>
        </p:nvGrpSpPr>
        <p:grpSpPr>
          <a:xfrm rot="10800000" flipH="1">
            <a:off x="7611668" y="3560685"/>
            <a:ext cx="798270" cy="797918"/>
            <a:chOff x="4385173" y="1855589"/>
            <a:chExt cx="324579" cy="324436"/>
          </a:xfrm>
        </p:grpSpPr>
        <p:sp>
          <p:nvSpPr>
            <p:cNvPr id="484" name="Google Shape;484;p23"/>
            <p:cNvSpPr/>
            <p:nvPr/>
          </p:nvSpPr>
          <p:spPr>
            <a:xfrm>
              <a:off x="4531420" y="1855589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23"/>
            <p:cNvSpPr/>
            <p:nvPr/>
          </p:nvSpPr>
          <p:spPr>
            <a:xfrm>
              <a:off x="4482671" y="1904327"/>
              <a:ext cx="32114" cy="32089"/>
            </a:xfrm>
            <a:custGeom>
              <a:avLst/>
              <a:gdLst/>
              <a:ahLst/>
              <a:cxnLst/>
              <a:rect l="l" t="t" r="r" b="b"/>
              <a:pathLst>
                <a:path w="32114" h="32089" extrusionOk="0">
                  <a:moveTo>
                    <a:pt x="4710" y="4697"/>
                  </a:moveTo>
                  <a:cubicBezTo>
                    <a:pt x="-1570" y="10974"/>
                    <a:pt x="-1570" y="21134"/>
                    <a:pt x="4710" y="27382"/>
                  </a:cubicBezTo>
                  <a:cubicBezTo>
                    <a:pt x="10989" y="33659"/>
                    <a:pt x="21154" y="33659"/>
                    <a:pt x="27405" y="27382"/>
                  </a:cubicBezTo>
                  <a:cubicBezTo>
                    <a:pt x="33685" y="21105"/>
                    <a:pt x="33685" y="10945"/>
                    <a:pt x="27405" y="4697"/>
                  </a:cubicBezTo>
                  <a:cubicBezTo>
                    <a:pt x="21125" y="-1551"/>
                    <a:pt x="10989" y="-1580"/>
                    <a:pt x="4710" y="46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23"/>
            <p:cNvSpPr/>
            <p:nvPr/>
          </p:nvSpPr>
          <p:spPr>
            <a:xfrm>
              <a:off x="4433922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23"/>
            <p:cNvSpPr/>
            <p:nvPr/>
          </p:nvSpPr>
          <p:spPr>
            <a:xfrm>
              <a:off x="4385173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4580169" y="1904316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23"/>
            <p:cNvSpPr/>
            <p:nvPr/>
          </p:nvSpPr>
          <p:spPr>
            <a:xfrm>
              <a:off x="4531420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23"/>
            <p:cNvSpPr/>
            <p:nvPr/>
          </p:nvSpPr>
          <p:spPr>
            <a:xfrm>
              <a:off x="4482671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23"/>
            <p:cNvSpPr/>
            <p:nvPr/>
          </p:nvSpPr>
          <p:spPr>
            <a:xfrm>
              <a:off x="4433929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23"/>
            <p:cNvSpPr/>
            <p:nvPr/>
          </p:nvSpPr>
          <p:spPr>
            <a:xfrm>
              <a:off x="4628918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23"/>
            <p:cNvSpPr/>
            <p:nvPr/>
          </p:nvSpPr>
          <p:spPr>
            <a:xfrm>
              <a:off x="4580169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0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23"/>
            <p:cNvSpPr/>
            <p:nvPr/>
          </p:nvSpPr>
          <p:spPr>
            <a:xfrm>
              <a:off x="4531420" y="2050491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90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1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23"/>
            <p:cNvSpPr/>
            <p:nvPr/>
          </p:nvSpPr>
          <p:spPr>
            <a:xfrm>
              <a:off x="4482671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89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23"/>
            <p:cNvSpPr/>
            <p:nvPr/>
          </p:nvSpPr>
          <p:spPr>
            <a:xfrm>
              <a:off x="4677638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23"/>
            <p:cNvSpPr/>
            <p:nvPr/>
          </p:nvSpPr>
          <p:spPr>
            <a:xfrm>
              <a:off x="4628897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23"/>
            <p:cNvSpPr/>
            <p:nvPr/>
          </p:nvSpPr>
          <p:spPr>
            <a:xfrm>
              <a:off x="4580169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23"/>
            <p:cNvSpPr/>
            <p:nvPr/>
          </p:nvSpPr>
          <p:spPr>
            <a:xfrm>
              <a:off x="4531420" y="2147925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0" name="Google Shape;500;p23"/>
          <p:cNvGrpSpPr/>
          <p:nvPr/>
        </p:nvGrpSpPr>
        <p:grpSpPr>
          <a:xfrm rot="10800000" flipH="1">
            <a:off x="7756699" y="-308799"/>
            <a:ext cx="653229" cy="1287767"/>
            <a:chOff x="2010786" y="4051720"/>
            <a:chExt cx="182875" cy="360507"/>
          </a:xfrm>
        </p:grpSpPr>
        <p:sp>
          <p:nvSpPr>
            <p:cNvPr id="501" name="Google Shape;501;p23"/>
            <p:cNvSpPr/>
            <p:nvPr/>
          </p:nvSpPr>
          <p:spPr>
            <a:xfrm>
              <a:off x="2010786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23"/>
            <p:cNvSpPr/>
            <p:nvPr/>
          </p:nvSpPr>
          <p:spPr>
            <a:xfrm>
              <a:off x="2078842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23"/>
            <p:cNvSpPr/>
            <p:nvPr/>
          </p:nvSpPr>
          <p:spPr>
            <a:xfrm>
              <a:off x="2146928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4" name="Google Shape;504;p23"/>
          <p:cNvGrpSpPr/>
          <p:nvPr/>
        </p:nvGrpSpPr>
        <p:grpSpPr>
          <a:xfrm rot="10800000" flipH="1">
            <a:off x="258617" y="4607658"/>
            <a:ext cx="1237902" cy="448198"/>
            <a:chOff x="4154637" y="1101473"/>
            <a:chExt cx="287383" cy="104053"/>
          </a:xfrm>
        </p:grpSpPr>
        <p:sp>
          <p:nvSpPr>
            <p:cNvPr id="505" name="Google Shape;505;p23"/>
            <p:cNvSpPr/>
            <p:nvPr/>
          </p:nvSpPr>
          <p:spPr>
            <a:xfrm>
              <a:off x="415463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23"/>
            <p:cNvSpPr/>
            <p:nvPr/>
          </p:nvSpPr>
          <p:spPr>
            <a:xfrm>
              <a:off x="4226490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23"/>
            <p:cNvSpPr/>
            <p:nvPr/>
          </p:nvSpPr>
          <p:spPr>
            <a:xfrm>
              <a:off x="4298343" y="1101473"/>
              <a:ext cx="71824" cy="104053"/>
            </a:xfrm>
            <a:custGeom>
              <a:avLst/>
              <a:gdLst/>
              <a:ahLst/>
              <a:cxnLst/>
              <a:rect l="l" t="t" r="r" b="b"/>
              <a:pathLst>
                <a:path w="71824" h="104053" extrusionOk="0">
                  <a:moveTo>
                    <a:pt x="71824" y="52027"/>
                  </a:moveTo>
                  <a:lnTo>
                    <a:pt x="35897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897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23"/>
            <p:cNvSpPr/>
            <p:nvPr/>
          </p:nvSpPr>
          <p:spPr>
            <a:xfrm>
              <a:off x="4370167" y="1101473"/>
              <a:ext cx="71853" cy="104053"/>
            </a:xfrm>
            <a:custGeom>
              <a:avLst/>
              <a:gdLst/>
              <a:ahLst/>
              <a:cxnLst/>
              <a:rect l="l" t="t" r="r" b="b"/>
              <a:pathLst>
                <a:path w="71853" h="104053" extrusionOk="0">
                  <a:moveTo>
                    <a:pt x="71853" y="52027"/>
                  </a:moveTo>
                  <a:lnTo>
                    <a:pt x="35926" y="78040"/>
                  </a:lnTo>
                  <a:lnTo>
                    <a:pt x="0" y="104053"/>
                  </a:lnTo>
                  <a:lnTo>
                    <a:pt x="0" y="52027"/>
                  </a:lnTo>
                  <a:lnTo>
                    <a:pt x="0" y="0"/>
                  </a:lnTo>
                  <a:lnTo>
                    <a:pt x="35926" y="26013"/>
                  </a:lnTo>
                  <a:close/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24"/>
          <p:cNvSpPr/>
          <p:nvPr/>
        </p:nvSpPr>
        <p:spPr>
          <a:xfrm flipH="1">
            <a:off x="-819232" y="2823176"/>
            <a:ext cx="2677509" cy="2386399"/>
          </a:xfrm>
          <a:custGeom>
            <a:avLst/>
            <a:gdLst/>
            <a:ahLst/>
            <a:cxnLst/>
            <a:rect l="l" t="t" r="r" b="b"/>
            <a:pathLst>
              <a:path w="898493" h="800805" extrusionOk="0">
                <a:moveTo>
                  <a:pt x="636989" y="17750"/>
                </a:moveTo>
                <a:cubicBezTo>
                  <a:pt x="566743" y="43443"/>
                  <a:pt x="507069" y="96900"/>
                  <a:pt x="473801" y="163874"/>
                </a:cubicBezTo>
                <a:cubicBezTo>
                  <a:pt x="451164" y="209449"/>
                  <a:pt x="440737" y="259957"/>
                  <a:pt x="424322" y="308130"/>
                </a:cubicBezTo>
                <a:cubicBezTo>
                  <a:pt x="407906" y="356303"/>
                  <a:pt x="383634" y="404475"/>
                  <a:pt x="341807" y="433467"/>
                </a:cubicBezTo>
                <a:cubicBezTo>
                  <a:pt x="304070" y="459597"/>
                  <a:pt x="256869" y="466925"/>
                  <a:pt x="213816" y="482895"/>
                </a:cubicBezTo>
                <a:cubicBezTo>
                  <a:pt x="85940" y="530338"/>
                  <a:pt x="-4256" y="664550"/>
                  <a:pt x="155" y="800806"/>
                </a:cubicBezTo>
                <a:lnTo>
                  <a:pt x="898494" y="800806"/>
                </a:lnTo>
                <a:lnTo>
                  <a:pt x="891513" y="24086"/>
                </a:lnTo>
                <a:cubicBezTo>
                  <a:pt x="822872" y="-5635"/>
                  <a:pt x="707265" y="-7971"/>
                  <a:pt x="636989" y="1775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24"/>
          <p:cNvSpPr/>
          <p:nvPr/>
        </p:nvSpPr>
        <p:spPr>
          <a:xfrm>
            <a:off x="7694743" y="-106942"/>
            <a:ext cx="2336789" cy="1292881"/>
          </a:xfrm>
          <a:custGeom>
            <a:avLst/>
            <a:gdLst/>
            <a:ahLst/>
            <a:cxnLst/>
            <a:rect l="l" t="t" r="r" b="b"/>
            <a:pathLst>
              <a:path w="1249620" h="691380" extrusionOk="0">
                <a:moveTo>
                  <a:pt x="5978" y="0"/>
                </a:moveTo>
                <a:cubicBezTo>
                  <a:pt x="-16629" y="70303"/>
                  <a:pt x="27652" y="149511"/>
                  <a:pt x="92202" y="185363"/>
                </a:cubicBezTo>
                <a:cubicBezTo>
                  <a:pt x="156783" y="221244"/>
                  <a:pt x="235529" y="221507"/>
                  <a:pt x="308200" y="208136"/>
                </a:cubicBezTo>
                <a:cubicBezTo>
                  <a:pt x="330369" y="204048"/>
                  <a:pt x="352714" y="198793"/>
                  <a:pt x="375175" y="200603"/>
                </a:cubicBezTo>
                <a:cubicBezTo>
                  <a:pt x="397636" y="202443"/>
                  <a:pt x="420857" y="212836"/>
                  <a:pt x="431460" y="232748"/>
                </a:cubicBezTo>
                <a:cubicBezTo>
                  <a:pt x="443231" y="254849"/>
                  <a:pt x="436776" y="281738"/>
                  <a:pt x="438265" y="306700"/>
                </a:cubicBezTo>
                <a:cubicBezTo>
                  <a:pt x="441449" y="360186"/>
                  <a:pt x="482867" y="405264"/>
                  <a:pt x="531002" y="428854"/>
                </a:cubicBezTo>
                <a:cubicBezTo>
                  <a:pt x="579139" y="452445"/>
                  <a:pt x="633612" y="458634"/>
                  <a:pt x="686801" y="465437"/>
                </a:cubicBezTo>
                <a:cubicBezTo>
                  <a:pt x="739961" y="472239"/>
                  <a:pt x="794523" y="480502"/>
                  <a:pt x="840876" y="507420"/>
                </a:cubicBezTo>
                <a:cubicBezTo>
                  <a:pt x="925260" y="556439"/>
                  <a:pt x="973834" y="662098"/>
                  <a:pt x="1068207" y="686915"/>
                </a:cubicBezTo>
                <a:cubicBezTo>
                  <a:pt x="1140674" y="705950"/>
                  <a:pt x="1224063" y="662244"/>
                  <a:pt x="1249621" y="591824"/>
                </a:cubicBezTo>
                <a:lnTo>
                  <a:pt x="1249621" y="10014"/>
                </a:lnTo>
                <a:lnTo>
                  <a:pt x="597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2" name="Google Shape;512;p24"/>
          <p:cNvGrpSpPr/>
          <p:nvPr/>
        </p:nvGrpSpPr>
        <p:grpSpPr>
          <a:xfrm rot="-5400000" flipH="1">
            <a:off x="8916553" y="2738422"/>
            <a:ext cx="509984" cy="1005418"/>
            <a:chOff x="2010786" y="4051720"/>
            <a:chExt cx="182875" cy="360507"/>
          </a:xfrm>
        </p:grpSpPr>
        <p:sp>
          <p:nvSpPr>
            <p:cNvPr id="513" name="Google Shape;513;p24"/>
            <p:cNvSpPr/>
            <p:nvPr/>
          </p:nvSpPr>
          <p:spPr>
            <a:xfrm>
              <a:off x="2010786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24"/>
            <p:cNvSpPr/>
            <p:nvPr/>
          </p:nvSpPr>
          <p:spPr>
            <a:xfrm>
              <a:off x="2078842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24"/>
            <p:cNvSpPr/>
            <p:nvPr/>
          </p:nvSpPr>
          <p:spPr>
            <a:xfrm>
              <a:off x="2146928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6" name="Google Shape;516;p24"/>
          <p:cNvSpPr/>
          <p:nvPr/>
        </p:nvSpPr>
        <p:spPr>
          <a:xfrm rot="7467716" flipH="1">
            <a:off x="-542612" y="1815024"/>
            <a:ext cx="1251982" cy="1513447"/>
          </a:xfrm>
          <a:custGeom>
            <a:avLst/>
            <a:gdLst/>
            <a:ahLst/>
            <a:cxnLst/>
            <a:rect l="l" t="t" r="r" b="b"/>
            <a:pathLst>
              <a:path w="608107" h="735105" extrusionOk="0">
                <a:moveTo>
                  <a:pt x="0" y="62117"/>
                </a:moveTo>
                <a:cubicBezTo>
                  <a:pt x="49801" y="14879"/>
                  <a:pt x="121858" y="-7806"/>
                  <a:pt x="189739" y="2412"/>
                </a:cubicBezTo>
                <a:cubicBezTo>
                  <a:pt x="224585" y="7638"/>
                  <a:pt x="260248" y="22878"/>
                  <a:pt x="278825" y="52804"/>
                </a:cubicBezTo>
                <a:cubicBezTo>
                  <a:pt x="297402" y="82729"/>
                  <a:pt x="291034" y="128946"/>
                  <a:pt x="259460" y="144566"/>
                </a:cubicBezTo>
                <a:cubicBezTo>
                  <a:pt x="242986" y="152711"/>
                  <a:pt x="218918" y="148741"/>
                  <a:pt x="212230" y="131632"/>
                </a:cubicBezTo>
                <a:cubicBezTo>
                  <a:pt x="206709" y="117560"/>
                  <a:pt x="215647" y="101035"/>
                  <a:pt x="228674" y="93386"/>
                </a:cubicBezTo>
                <a:cubicBezTo>
                  <a:pt x="241701" y="85707"/>
                  <a:pt x="257561" y="84919"/>
                  <a:pt x="272691" y="85328"/>
                </a:cubicBezTo>
                <a:cubicBezTo>
                  <a:pt x="373490" y="88014"/>
                  <a:pt x="472069" y="137471"/>
                  <a:pt x="534458" y="216650"/>
                </a:cubicBezTo>
                <a:cubicBezTo>
                  <a:pt x="596848" y="295828"/>
                  <a:pt x="621821" y="403239"/>
                  <a:pt x="600791" y="501803"/>
                </a:cubicBezTo>
                <a:cubicBezTo>
                  <a:pt x="579761" y="600368"/>
                  <a:pt x="513136" y="688247"/>
                  <a:pt x="423875" y="735106"/>
                </a:cubicBez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8" r:id="rId5"/>
    <p:sldLayoutId id="2147483664" r:id="rId6"/>
    <p:sldLayoutId id="2147483669" r:id="rId7"/>
    <p:sldLayoutId id="2147483670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28"/>
          <p:cNvSpPr txBox="1">
            <a:spLocks noGrp="1"/>
          </p:cNvSpPr>
          <p:nvPr>
            <p:ph type="ctrTitle"/>
          </p:nvPr>
        </p:nvSpPr>
        <p:spPr>
          <a:xfrm>
            <a:off x="542326" y="1212166"/>
            <a:ext cx="7870287" cy="106537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4800" dirty="0"/>
              <a:t>ПСЕВДО - КЛАСОВЕ</a:t>
            </a:r>
            <a:endParaRPr sz="4800" dirty="0"/>
          </a:p>
        </p:txBody>
      </p:sp>
      <p:sp>
        <p:nvSpPr>
          <p:cNvPr id="528" name="Google Shape;528;p28"/>
          <p:cNvSpPr txBox="1">
            <a:spLocks noGrp="1"/>
          </p:cNvSpPr>
          <p:nvPr>
            <p:ph type="subTitle" idx="1"/>
          </p:nvPr>
        </p:nvSpPr>
        <p:spPr>
          <a:xfrm>
            <a:off x="2074650" y="3231275"/>
            <a:ext cx="49947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Pseudo-class Selectors in CSS</a:t>
            </a:r>
          </a:p>
        </p:txBody>
      </p:sp>
      <p:grpSp>
        <p:nvGrpSpPr>
          <p:cNvPr id="5" name="Google Shape;10656;p66"/>
          <p:cNvGrpSpPr/>
          <p:nvPr/>
        </p:nvGrpSpPr>
        <p:grpSpPr>
          <a:xfrm>
            <a:off x="446409" y="4615955"/>
            <a:ext cx="333888" cy="338817"/>
            <a:chOff x="-21299475" y="2798025"/>
            <a:chExt cx="307200" cy="286525"/>
          </a:xfrm>
          <a:solidFill>
            <a:schemeClr val="accent6">
              <a:lumMod val="50000"/>
            </a:schemeClr>
          </a:solidFill>
        </p:grpSpPr>
        <p:sp>
          <p:nvSpPr>
            <p:cNvPr id="6" name="Google Shape;10657;p66"/>
            <p:cNvSpPr/>
            <p:nvPr/>
          </p:nvSpPr>
          <p:spPr>
            <a:xfrm>
              <a:off x="-21153750" y="2798025"/>
              <a:ext cx="17350" cy="53575"/>
            </a:xfrm>
            <a:custGeom>
              <a:avLst/>
              <a:gdLst/>
              <a:ahLst/>
              <a:cxnLst/>
              <a:rect l="l" t="t" r="r" b="b"/>
              <a:pathLst>
                <a:path w="694" h="2143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lnTo>
                    <a:pt x="0" y="1765"/>
                  </a:lnTo>
                  <a:cubicBezTo>
                    <a:pt x="0" y="1985"/>
                    <a:pt x="158" y="2143"/>
                    <a:pt x="347" y="2143"/>
                  </a:cubicBezTo>
                  <a:cubicBezTo>
                    <a:pt x="536" y="2143"/>
                    <a:pt x="693" y="1985"/>
                    <a:pt x="693" y="1765"/>
                  </a:cubicBezTo>
                  <a:lnTo>
                    <a:pt x="693" y="347"/>
                  </a:lnTo>
                  <a:cubicBezTo>
                    <a:pt x="693" y="158"/>
                    <a:pt x="536" y="0"/>
                    <a:pt x="3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7" name="Google Shape;10658;p66"/>
            <p:cNvSpPr/>
            <p:nvPr/>
          </p:nvSpPr>
          <p:spPr>
            <a:xfrm>
              <a:off x="-21256925" y="2838400"/>
              <a:ext cx="45700" cy="44525"/>
            </a:xfrm>
            <a:custGeom>
              <a:avLst/>
              <a:gdLst/>
              <a:ahLst/>
              <a:cxnLst/>
              <a:rect l="l" t="t" r="r" b="b"/>
              <a:pathLst>
                <a:path w="1828" h="1781" extrusionOk="0">
                  <a:moveTo>
                    <a:pt x="410" y="0"/>
                  </a:moveTo>
                  <a:cubicBezTo>
                    <a:pt x="323" y="0"/>
                    <a:pt x="236" y="39"/>
                    <a:pt x="158" y="118"/>
                  </a:cubicBezTo>
                  <a:cubicBezTo>
                    <a:pt x="0" y="276"/>
                    <a:pt x="0" y="465"/>
                    <a:pt x="158" y="622"/>
                  </a:cubicBezTo>
                  <a:lnTo>
                    <a:pt x="1166" y="1662"/>
                  </a:lnTo>
                  <a:cubicBezTo>
                    <a:pt x="1245" y="1741"/>
                    <a:pt x="1331" y="1780"/>
                    <a:pt x="1418" y="1780"/>
                  </a:cubicBezTo>
                  <a:cubicBezTo>
                    <a:pt x="1504" y="1780"/>
                    <a:pt x="1591" y="1741"/>
                    <a:pt x="1670" y="1662"/>
                  </a:cubicBezTo>
                  <a:cubicBezTo>
                    <a:pt x="1827" y="1504"/>
                    <a:pt x="1827" y="1315"/>
                    <a:pt x="1670" y="1158"/>
                  </a:cubicBezTo>
                  <a:lnTo>
                    <a:pt x="662" y="118"/>
                  </a:lnTo>
                  <a:cubicBezTo>
                    <a:pt x="583" y="39"/>
                    <a:pt x="496" y="0"/>
                    <a:pt x="4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8" name="Google Shape;10659;p66"/>
            <p:cNvSpPr/>
            <p:nvPr/>
          </p:nvSpPr>
          <p:spPr>
            <a:xfrm>
              <a:off x="-21079725" y="2838400"/>
              <a:ext cx="45700" cy="44525"/>
            </a:xfrm>
            <a:custGeom>
              <a:avLst/>
              <a:gdLst/>
              <a:ahLst/>
              <a:cxnLst/>
              <a:rect l="l" t="t" r="r" b="b"/>
              <a:pathLst>
                <a:path w="1828" h="1781" extrusionOk="0">
                  <a:moveTo>
                    <a:pt x="1418" y="0"/>
                  </a:moveTo>
                  <a:cubicBezTo>
                    <a:pt x="1332" y="0"/>
                    <a:pt x="1245" y="39"/>
                    <a:pt x="1166" y="118"/>
                  </a:cubicBezTo>
                  <a:lnTo>
                    <a:pt x="158" y="1158"/>
                  </a:lnTo>
                  <a:cubicBezTo>
                    <a:pt x="1" y="1315"/>
                    <a:pt x="1" y="1504"/>
                    <a:pt x="158" y="1662"/>
                  </a:cubicBezTo>
                  <a:cubicBezTo>
                    <a:pt x="237" y="1741"/>
                    <a:pt x="324" y="1780"/>
                    <a:pt x="410" y="1780"/>
                  </a:cubicBezTo>
                  <a:cubicBezTo>
                    <a:pt x="497" y="1780"/>
                    <a:pt x="584" y="1741"/>
                    <a:pt x="662" y="1662"/>
                  </a:cubicBezTo>
                  <a:lnTo>
                    <a:pt x="1671" y="622"/>
                  </a:lnTo>
                  <a:cubicBezTo>
                    <a:pt x="1828" y="465"/>
                    <a:pt x="1828" y="276"/>
                    <a:pt x="1671" y="118"/>
                  </a:cubicBezTo>
                  <a:cubicBezTo>
                    <a:pt x="1592" y="39"/>
                    <a:pt x="1505" y="0"/>
                    <a:pt x="14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" name="Google Shape;10660;p66"/>
            <p:cNvSpPr/>
            <p:nvPr/>
          </p:nvSpPr>
          <p:spPr>
            <a:xfrm>
              <a:off x="-21113575" y="2825000"/>
              <a:ext cx="26800" cy="35050"/>
            </a:xfrm>
            <a:custGeom>
              <a:avLst/>
              <a:gdLst/>
              <a:ahLst/>
              <a:cxnLst/>
              <a:rect l="l" t="t" r="r" b="b"/>
              <a:pathLst>
                <a:path w="1072" h="1402" extrusionOk="0">
                  <a:moveTo>
                    <a:pt x="647" y="0"/>
                  </a:moveTo>
                  <a:cubicBezTo>
                    <a:pt x="510" y="0"/>
                    <a:pt x="386" y="71"/>
                    <a:pt x="315" y="213"/>
                  </a:cubicBezTo>
                  <a:lnTo>
                    <a:pt x="32" y="906"/>
                  </a:lnTo>
                  <a:cubicBezTo>
                    <a:pt x="0" y="1095"/>
                    <a:pt x="95" y="1284"/>
                    <a:pt x="252" y="1379"/>
                  </a:cubicBezTo>
                  <a:cubicBezTo>
                    <a:pt x="298" y="1394"/>
                    <a:pt x="344" y="1402"/>
                    <a:pt x="388" y="1402"/>
                  </a:cubicBezTo>
                  <a:cubicBezTo>
                    <a:pt x="527" y="1402"/>
                    <a:pt x="653" y="1325"/>
                    <a:pt x="725" y="1158"/>
                  </a:cubicBezTo>
                  <a:lnTo>
                    <a:pt x="977" y="497"/>
                  </a:lnTo>
                  <a:cubicBezTo>
                    <a:pt x="1071" y="308"/>
                    <a:pt x="977" y="119"/>
                    <a:pt x="788" y="24"/>
                  </a:cubicBezTo>
                  <a:cubicBezTo>
                    <a:pt x="740" y="8"/>
                    <a:pt x="693" y="0"/>
                    <a:pt x="6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" name="Google Shape;10661;p66"/>
            <p:cNvSpPr/>
            <p:nvPr/>
          </p:nvSpPr>
          <p:spPr>
            <a:xfrm>
              <a:off x="-21204175" y="2825000"/>
              <a:ext cx="27600" cy="35050"/>
            </a:xfrm>
            <a:custGeom>
              <a:avLst/>
              <a:gdLst/>
              <a:ahLst/>
              <a:cxnLst/>
              <a:rect l="l" t="t" r="r" b="b"/>
              <a:pathLst>
                <a:path w="1104" h="1402" extrusionOk="0">
                  <a:moveTo>
                    <a:pt x="429" y="0"/>
                  </a:moveTo>
                  <a:cubicBezTo>
                    <a:pt x="381" y="0"/>
                    <a:pt x="332" y="8"/>
                    <a:pt x="285" y="24"/>
                  </a:cubicBezTo>
                  <a:cubicBezTo>
                    <a:pt x="95" y="119"/>
                    <a:pt x="1" y="308"/>
                    <a:pt x="95" y="497"/>
                  </a:cubicBezTo>
                  <a:lnTo>
                    <a:pt x="348" y="1158"/>
                  </a:lnTo>
                  <a:cubicBezTo>
                    <a:pt x="419" y="1325"/>
                    <a:pt x="545" y="1402"/>
                    <a:pt x="684" y="1402"/>
                  </a:cubicBezTo>
                  <a:cubicBezTo>
                    <a:pt x="728" y="1402"/>
                    <a:pt x="774" y="1394"/>
                    <a:pt x="820" y="1379"/>
                  </a:cubicBezTo>
                  <a:cubicBezTo>
                    <a:pt x="1041" y="1284"/>
                    <a:pt x="1104" y="1095"/>
                    <a:pt x="1041" y="906"/>
                  </a:cubicBezTo>
                  <a:lnTo>
                    <a:pt x="757" y="213"/>
                  </a:lnTo>
                  <a:cubicBezTo>
                    <a:pt x="710" y="71"/>
                    <a:pt x="574" y="0"/>
                    <a:pt x="4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" name="Google Shape;10662;p66"/>
            <p:cNvSpPr/>
            <p:nvPr/>
          </p:nvSpPr>
          <p:spPr>
            <a:xfrm>
              <a:off x="-21297900" y="2940575"/>
              <a:ext cx="54375" cy="18150"/>
            </a:xfrm>
            <a:custGeom>
              <a:avLst/>
              <a:gdLst/>
              <a:ahLst/>
              <a:cxnLst/>
              <a:rect l="l" t="t" r="r" b="b"/>
              <a:pathLst>
                <a:path w="2175" h="726" extrusionOk="0">
                  <a:moveTo>
                    <a:pt x="379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5"/>
                    <a:pt x="379" y="725"/>
                  </a:cubicBezTo>
                  <a:lnTo>
                    <a:pt x="1828" y="725"/>
                  </a:lnTo>
                  <a:cubicBezTo>
                    <a:pt x="2017" y="725"/>
                    <a:pt x="2175" y="568"/>
                    <a:pt x="2175" y="379"/>
                  </a:cubicBezTo>
                  <a:cubicBezTo>
                    <a:pt x="2175" y="158"/>
                    <a:pt x="2017" y="1"/>
                    <a:pt x="18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2" name="Google Shape;10663;p66"/>
            <p:cNvSpPr/>
            <p:nvPr/>
          </p:nvSpPr>
          <p:spPr>
            <a:xfrm>
              <a:off x="-21047425" y="2940575"/>
              <a:ext cx="54375" cy="18150"/>
            </a:xfrm>
            <a:custGeom>
              <a:avLst/>
              <a:gdLst/>
              <a:ahLst/>
              <a:cxnLst/>
              <a:rect l="l" t="t" r="r" b="b"/>
              <a:pathLst>
                <a:path w="2175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cubicBezTo>
                    <a:pt x="0" y="568"/>
                    <a:pt x="158" y="725"/>
                    <a:pt x="347" y="725"/>
                  </a:cubicBezTo>
                  <a:lnTo>
                    <a:pt x="1796" y="725"/>
                  </a:lnTo>
                  <a:cubicBezTo>
                    <a:pt x="2017" y="725"/>
                    <a:pt x="2174" y="568"/>
                    <a:pt x="2174" y="379"/>
                  </a:cubicBezTo>
                  <a:cubicBezTo>
                    <a:pt x="2174" y="158"/>
                    <a:pt x="2017" y="1"/>
                    <a:pt x="17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3" name="Google Shape;10664;p66"/>
            <p:cNvSpPr/>
            <p:nvPr/>
          </p:nvSpPr>
          <p:spPr>
            <a:xfrm>
              <a:off x="-21056100" y="2892750"/>
              <a:ext cx="37050" cy="25150"/>
            </a:xfrm>
            <a:custGeom>
              <a:avLst/>
              <a:gdLst/>
              <a:ahLst/>
              <a:cxnLst/>
              <a:rect l="l" t="t" r="r" b="b"/>
              <a:pathLst>
                <a:path w="1482" h="1006" extrusionOk="0">
                  <a:moveTo>
                    <a:pt x="1082" y="0"/>
                  </a:moveTo>
                  <a:cubicBezTo>
                    <a:pt x="1038" y="0"/>
                    <a:pt x="992" y="8"/>
                    <a:pt x="946" y="23"/>
                  </a:cubicBezTo>
                  <a:lnTo>
                    <a:pt x="284" y="307"/>
                  </a:lnTo>
                  <a:cubicBezTo>
                    <a:pt x="64" y="433"/>
                    <a:pt x="1" y="622"/>
                    <a:pt x="64" y="780"/>
                  </a:cubicBezTo>
                  <a:cubicBezTo>
                    <a:pt x="133" y="918"/>
                    <a:pt x="253" y="1006"/>
                    <a:pt x="386" y="1006"/>
                  </a:cubicBezTo>
                  <a:cubicBezTo>
                    <a:pt x="435" y="1006"/>
                    <a:pt x="486" y="994"/>
                    <a:pt x="536" y="969"/>
                  </a:cubicBezTo>
                  <a:lnTo>
                    <a:pt x="1198" y="717"/>
                  </a:lnTo>
                  <a:cubicBezTo>
                    <a:pt x="1419" y="622"/>
                    <a:pt x="1482" y="433"/>
                    <a:pt x="1419" y="244"/>
                  </a:cubicBezTo>
                  <a:cubicBezTo>
                    <a:pt x="1347" y="77"/>
                    <a:pt x="1221" y="0"/>
                    <a:pt x="10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" name="Google Shape;10665;p66"/>
            <p:cNvSpPr/>
            <p:nvPr/>
          </p:nvSpPr>
          <p:spPr>
            <a:xfrm>
              <a:off x="-21271100" y="2893975"/>
              <a:ext cx="37825" cy="25150"/>
            </a:xfrm>
            <a:custGeom>
              <a:avLst/>
              <a:gdLst/>
              <a:ahLst/>
              <a:cxnLst/>
              <a:rect l="l" t="t" r="r" b="b"/>
              <a:pathLst>
                <a:path w="1513" h="1006" extrusionOk="0">
                  <a:moveTo>
                    <a:pt x="398" y="0"/>
                  </a:moveTo>
                  <a:cubicBezTo>
                    <a:pt x="254" y="0"/>
                    <a:pt x="141" y="88"/>
                    <a:pt x="95" y="227"/>
                  </a:cubicBezTo>
                  <a:cubicBezTo>
                    <a:pt x="0" y="416"/>
                    <a:pt x="95" y="605"/>
                    <a:pt x="284" y="699"/>
                  </a:cubicBezTo>
                  <a:lnTo>
                    <a:pt x="945" y="983"/>
                  </a:lnTo>
                  <a:cubicBezTo>
                    <a:pt x="991" y="998"/>
                    <a:pt x="1039" y="1006"/>
                    <a:pt x="1086" y="1006"/>
                  </a:cubicBezTo>
                  <a:cubicBezTo>
                    <a:pt x="1232" y="1006"/>
                    <a:pt x="1370" y="929"/>
                    <a:pt x="1418" y="762"/>
                  </a:cubicBezTo>
                  <a:cubicBezTo>
                    <a:pt x="1512" y="573"/>
                    <a:pt x="1418" y="384"/>
                    <a:pt x="1229" y="290"/>
                  </a:cubicBezTo>
                  <a:lnTo>
                    <a:pt x="567" y="37"/>
                  </a:lnTo>
                  <a:cubicBezTo>
                    <a:pt x="508" y="12"/>
                    <a:pt x="451" y="0"/>
                    <a:pt x="3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" name="Google Shape;10666;p66"/>
            <p:cNvSpPr/>
            <p:nvPr/>
          </p:nvSpPr>
          <p:spPr>
            <a:xfrm>
              <a:off x="-21298675" y="3049275"/>
              <a:ext cx="306400" cy="35275"/>
            </a:xfrm>
            <a:custGeom>
              <a:avLst/>
              <a:gdLst/>
              <a:ahLst/>
              <a:cxnLst/>
              <a:rect l="l" t="t" r="r" b="b"/>
              <a:pathLst>
                <a:path w="12256" h="1411" extrusionOk="0">
                  <a:moveTo>
                    <a:pt x="1832" y="0"/>
                  </a:moveTo>
                  <a:cubicBezTo>
                    <a:pt x="1379" y="0"/>
                    <a:pt x="930" y="126"/>
                    <a:pt x="567" y="378"/>
                  </a:cubicBezTo>
                  <a:cubicBezTo>
                    <a:pt x="473" y="441"/>
                    <a:pt x="347" y="505"/>
                    <a:pt x="284" y="536"/>
                  </a:cubicBezTo>
                  <a:cubicBezTo>
                    <a:pt x="95" y="631"/>
                    <a:pt x="0" y="820"/>
                    <a:pt x="95" y="1009"/>
                  </a:cubicBezTo>
                  <a:cubicBezTo>
                    <a:pt x="143" y="1176"/>
                    <a:pt x="263" y="1252"/>
                    <a:pt x="414" y="1252"/>
                  </a:cubicBezTo>
                  <a:cubicBezTo>
                    <a:pt x="462" y="1252"/>
                    <a:pt x="514" y="1244"/>
                    <a:pt x="567" y="1229"/>
                  </a:cubicBezTo>
                  <a:cubicBezTo>
                    <a:pt x="725" y="1166"/>
                    <a:pt x="819" y="1103"/>
                    <a:pt x="946" y="1009"/>
                  </a:cubicBezTo>
                  <a:cubicBezTo>
                    <a:pt x="1198" y="835"/>
                    <a:pt x="1505" y="749"/>
                    <a:pt x="1816" y="749"/>
                  </a:cubicBezTo>
                  <a:cubicBezTo>
                    <a:pt x="2127" y="749"/>
                    <a:pt x="2442" y="835"/>
                    <a:pt x="2710" y="1009"/>
                  </a:cubicBezTo>
                  <a:cubicBezTo>
                    <a:pt x="3104" y="1276"/>
                    <a:pt x="3553" y="1410"/>
                    <a:pt x="3994" y="1410"/>
                  </a:cubicBezTo>
                  <a:cubicBezTo>
                    <a:pt x="4435" y="1410"/>
                    <a:pt x="4868" y="1276"/>
                    <a:pt x="5230" y="1009"/>
                  </a:cubicBezTo>
                  <a:cubicBezTo>
                    <a:pt x="5498" y="835"/>
                    <a:pt x="5805" y="749"/>
                    <a:pt x="6108" y="749"/>
                  </a:cubicBezTo>
                  <a:cubicBezTo>
                    <a:pt x="6412" y="749"/>
                    <a:pt x="6711" y="835"/>
                    <a:pt x="6963" y="1009"/>
                  </a:cubicBezTo>
                  <a:cubicBezTo>
                    <a:pt x="7357" y="1276"/>
                    <a:pt x="7806" y="1410"/>
                    <a:pt x="8247" y="1410"/>
                  </a:cubicBezTo>
                  <a:cubicBezTo>
                    <a:pt x="8688" y="1410"/>
                    <a:pt x="9121" y="1276"/>
                    <a:pt x="9483" y="1009"/>
                  </a:cubicBezTo>
                  <a:cubicBezTo>
                    <a:pt x="9751" y="835"/>
                    <a:pt x="10058" y="749"/>
                    <a:pt x="10369" y="749"/>
                  </a:cubicBezTo>
                  <a:cubicBezTo>
                    <a:pt x="10681" y="749"/>
                    <a:pt x="10996" y="835"/>
                    <a:pt x="11279" y="1009"/>
                  </a:cubicBezTo>
                  <a:cubicBezTo>
                    <a:pt x="11437" y="1103"/>
                    <a:pt x="11531" y="1166"/>
                    <a:pt x="11689" y="1261"/>
                  </a:cubicBezTo>
                  <a:cubicBezTo>
                    <a:pt x="11736" y="1274"/>
                    <a:pt x="11782" y="1280"/>
                    <a:pt x="11825" y="1280"/>
                  </a:cubicBezTo>
                  <a:cubicBezTo>
                    <a:pt x="11984" y="1280"/>
                    <a:pt x="12112" y="1195"/>
                    <a:pt x="12161" y="1072"/>
                  </a:cubicBezTo>
                  <a:cubicBezTo>
                    <a:pt x="12256" y="820"/>
                    <a:pt x="12161" y="599"/>
                    <a:pt x="11972" y="536"/>
                  </a:cubicBezTo>
                  <a:cubicBezTo>
                    <a:pt x="11846" y="505"/>
                    <a:pt x="11783" y="473"/>
                    <a:pt x="11657" y="378"/>
                  </a:cubicBezTo>
                  <a:cubicBezTo>
                    <a:pt x="11279" y="126"/>
                    <a:pt x="10830" y="0"/>
                    <a:pt x="10381" y="0"/>
                  </a:cubicBezTo>
                  <a:cubicBezTo>
                    <a:pt x="9932" y="0"/>
                    <a:pt x="9483" y="126"/>
                    <a:pt x="9105" y="378"/>
                  </a:cubicBezTo>
                  <a:cubicBezTo>
                    <a:pt x="8853" y="568"/>
                    <a:pt x="8546" y="662"/>
                    <a:pt x="8239" y="662"/>
                  </a:cubicBezTo>
                  <a:cubicBezTo>
                    <a:pt x="7932" y="662"/>
                    <a:pt x="7625" y="568"/>
                    <a:pt x="7373" y="378"/>
                  </a:cubicBezTo>
                  <a:cubicBezTo>
                    <a:pt x="6979" y="126"/>
                    <a:pt x="6538" y="0"/>
                    <a:pt x="6101" y="0"/>
                  </a:cubicBezTo>
                  <a:cubicBezTo>
                    <a:pt x="5663" y="0"/>
                    <a:pt x="5230" y="126"/>
                    <a:pt x="4852" y="378"/>
                  </a:cubicBezTo>
                  <a:cubicBezTo>
                    <a:pt x="4600" y="568"/>
                    <a:pt x="4293" y="662"/>
                    <a:pt x="3986" y="662"/>
                  </a:cubicBezTo>
                  <a:cubicBezTo>
                    <a:pt x="3679" y="662"/>
                    <a:pt x="3371" y="568"/>
                    <a:pt x="3119" y="378"/>
                  </a:cubicBezTo>
                  <a:cubicBezTo>
                    <a:pt x="2741" y="126"/>
                    <a:pt x="2284" y="0"/>
                    <a:pt x="18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" name="Google Shape;10667;p66"/>
            <p:cNvSpPr/>
            <p:nvPr/>
          </p:nvSpPr>
          <p:spPr>
            <a:xfrm>
              <a:off x="-21298675" y="3013050"/>
              <a:ext cx="306400" cy="34675"/>
            </a:xfrm>
            <a:custGeom>
              <a:avLst/>
              <a:gdLst/>
              <a:ahLst/>
              <a:cxnLst/>
              <a:rect l="l" t="t" r="r" b="b"/>
              <a:pathLst>
                <a:path w="12256" h="1387" extrusionOk="0">
                  <a:moveTo>
                    <a:pt x="1832" y="0"/>
                  </a:moveTo>
                  <a:cubicBezTo>
                    <a:pt x="1379" y="0"/>
                    <a:pt x="930" y="126"/>
                    <a:pt x="567" y="378"/>
                  </a:cubicBezTo>
                  <a:cubicBezTo>
                    <a:pt x="473" y="410"/>
                    <a:pt x="347" y="504"/>
                    <a:pt x="284" y="536"/>
                  </a:cubicBezTo>
                  <a:cubicBezTo>
                    <a:pt x="95" y="599"/>
                    <a:pt x="0" y="819"/>
                    <a:pt x="95" y="1008"/>
                  </a:cubicBezTo>
                  <a:cubicBezTo>
                    <a:pt x="141" y="1147"/>
                    <a:pt x="255" y="1234"/>
                    <a:pt x="399" y="1234"/>
                  </a:cubicBezTo>
                  <a:cubicBezTo>
                    <a:pt x="452" y="1234"/>
                    <a:pt x="508" y="1223"/>
                    <a:pt x="567" y="1197"/>
                  </a:cubicBezTo>
                  <a:cubicBezTo>
                    <a:pt x="725" y="1166"/>
                    <a:pt x="819" y="1071"/>
                    <a:pt x="946" y="1008"/>
                  </a:cubicBezTo>
                  <a:cubicBezTo>
                    <a:pt x="1198" y="835"/>
                    <a:pt x="1505" y="748"/>
                    <a:pt x="1816" y="748"/>
                  </a:cubicBezTo>
                  <a:cubicBezTo>
                    <a:pt x="2127" y="748"/>
                    <a:pt x="2442" y="835"/>
                    <a:pt x="2710" y="1008"/>
                  </a:cubicBezTo>
                  <a:cubicBezTo>
                    <a:pt x="3104" y="1260"/>
                    <a:pt x="3553" y="1386"/>
                    <a:pt x="3994" y="1386"/>
                  </a:cubicBezTo>
                  <a:cubicBezTo>
                    <a:pt x="4435" y="1386"/>
                    <a:pt x="4868" y="1260"/>
                    <a:pt x="5230" y="1008"/>
                  </a:cubicBezTo>
                  <a:cubicBezTo>
                    <a:pt x="5498" y="835"/>
                    <a:pt x="5805" y="748"/>
                    <a:pt x="6108" y="748"/>
                  </a:cubicBezTo>
                  <a:cubicBezTo>
                    <a:pt x="6412" y="748"/>
                    <a:pt x="6711" y="835"/>
                    <a:pt x="6963" y="1008"/>
                  </a:cubicBezTo>
                  <a:cubicBezTo>
                    <a:pt x="7357" y="1260"/>
                    <a:pt x="7806" y="1386"/>
                    <a:pt x="8247" y="1386"/>
                  </a:cubicBezTo>
                  <a:cubicBezTo>
                    <a:pt x="8688" y="1386"/>
                    <a:pt x="9121" y="1260"/>
                    <a:pt x="9483" y="1008"/>
                  </a:cubicBezTo>
                  <a:cubicBezTo>
                    <a:pt x="9751" y="835"/>
                    <a:pt x="10058" y="748"/>
                    <a:pt x="10369" y="748"/>
                  </a:cubicBezTo>
                  <a:cubicBezTo>
                    <a:pt x="10681" y="748"/>
                    <a:pt x="10996" y="835"/>
                    <a:pt x="11279" y="1008"/>
                  </a:cubicBezTo>
                  <a:cubicBezTo>
                    <a:pt x="11437" y="1071"/>
                    <a:pt x="11531" y="1166"/>
                    <a:pt x="11689" y="1229"/>
                  </a:cubicBezTo>
                  <a:cubicBezTo>
                    <a:pt x="11741" y="1251"/>
                    <a:pt x="11792" y="1261"/>
                    <a:pt x="11840" y="1261"/>
                  </a:cubicBezTo>
                  <a:cubicBezTo>
                    <a:pt x="11992" y="1261"/>
                    <a:pt x="12113" y="1160"/>
                    <a:pt x="12161" y="1040"/>
                  </a:cubicBezTo>
                  <a:cubicBezTo>
                    <a:pt x="12256" y="819"/>
                    <a:pt x="12161" y="630"/>
                    <a:pt x="11972" y="536"/>
                  </a:cubicBezTo>
                  <a:cubicBezTo>
                    <a:pt x="11846" y="504"/>
                    <a:pt x="11783" y="473"/>
                    <a:pt x="11657" y="378"/>
                  </a:cubicBezTo>
                  <a:cubicBezTo>
                    <a:pt x="11279" y="126"/>
                    <a:pt x="10830" y="0"/>
                    <a:pt x="10381" y="0"/>
                  </a:cubicBezTo>
                  <a:cubicBezTo>
                    <a:pt x="9932" y="0"/>
                    <a:pt x="9483" y="126"/>
                    <a:pt x="9105" y="378"/>
                  </a:cubicBezTo>
                  <a:cubicBezTo>
                    <a:pt x="8853" y="552"/>
                    <a:pt x="8546" y="638"/>
                    <a:pt x="8239" y="638"/>
                  </a:cubicBezTo>
                  <a:cubicBezTo>
                    <a:pt x="7932" y="638"/>
                    <a:pt x="7625" y="552"/>
                    <a:pt x="7373" y="378"/>
                  </a:cubicBezTo>
                  <a:cubicBezTo>
                    <a:pt x="6979" y="126"/>
                    <a:pt x="6538" y="0"/>
                    <a:pt x="6101" y="0"/>
                  </a:cubicBezTo>
                  <a:cubicBezTo>
                    <a:pt x="5663" y="0"/>
                    <a:pt x="5230" y="126"/>
                    <a:pt x="4852" y="378"/>
                  </a:cubicBezTo>
                  <a:cubicBezTo>
                    <a:pt x="4600" y="552"/>
                    <a:pt x="4293" y="638"/>
                    <a:pt x="3986" y="638"/>
                  </a:cubicBezTo>
                  <a:cubicBezTo>
                    <a:pt x="3679" y="638"/>
                    <a:pt x="3371" y="552"/>
                    <a:pt x="3119" y="378"/>
                  </a:cubicBezTo>
                  <a:cubicBezTo>
                    <a:pt x="2741" y="126"/>
                    <a:pt x="2284" y="0"/>
                    <a:pt x="18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" name="Google Shape;10668;p66"/>
            <p:cNvSpPr/>
            <p:nvPr/>
          </p:nvSpPr>
          <p:spPr>
            <a:xfrm>
              <a:off x="-21299475" y="2868125"/>
              <a:ext cx="307200" cy="143375"/>
            </a:xfrm>
            <a:custGeom>
              <a:avLst/>
              <a:gdLst/>
              <a:ahLst/>
              <a:cxnLst/>
              <a:rect l="l" t="t" r="r" b="b"/>
              <a:pathLst>
                <a:path w="12288" h="5735" extrusionOk="0">
                  <a:moveTo>
                    <a:pt x="6144" y="788"/>
                  </a:moveTo>
                  <a:cubicBezTo>
                    <a:pt x="7531" y="788"/>
                    <a:pt x="8633" y="1891"/>
                    <a:pt x="8633" y="3245"/>
                  </a:cubicBezTo>
                  <a:cubicBezTo>
                    <a:pt x="8633" y="3938"/>
                    <a:pt x="8350" y="4506"/>
                    <a:pt x="7909" y="5010"/>
                  </a:cubicBezTo>
                  <a:cubicBezTo>
                    <a:pt x="7720" y="4947"/>
                    <a:pt x="7562" y="4884"/>
                    <a:pt x="7373" y="4758"/>
                  </a:cubicBezTo>
                  <a:cubicBezTo>
                    <a:pt x="7011" y="4506"/>
                    <a:pt x="6578" y="4379"/>
                    <a:pt x="6140" y="4379"/>
                  </a:cubicBezTo>
                  <a:cubicBezTo>
                    <a:pt x="5703" y="4379"/>
                    <a:pt x="5262" y="4506"/>
                    <a:pt x="4884" y="4758"/>
                  </a:cubicBezTo>
                  <a:cubicBezTo>
                    <a:pt x="4727" y="4884"/>
                    <a:pt x="4569" y="4947"/>
                    <a:pt x="4380" y="5010"/>
                  </a:cubicBezTo>
                  <a:cubicBezTo>
                    <a:pt x="3939" y="4537"/>
                    <a:pt x="3655" y="3875"/>
                    <a:pt x="3655" y="3245"/>
                  </a:cubicBezTo>
                  <a:cubicBezTo>
                    <a:pt x="3655" y="1891"/>
                    <a:pt x="4758" y="788"/>
                    <a:pt x="6144" y="788"/>
                  </a:cubicBezTo>
                  <a:close/>
                  <a:moveTo>
                    <a:pt x="6144" y="0"/>
                  </a:moveTo>
                  <a:cubicBezTo>
                    <a:pt x="4380" y="0"/>
                    <a:pt x="2931" y="1450"/>
                    <a:pt x="2931" y="3214"/>
                  </a:cubicBezTo>
                  <a:cubicBezTo>
                    <a:pt x="2931" y="3812"/>
                    <a:pt x="3088" y="4411"/>
                    <a:pt x="3372" y="4884"/>
                  </a:cubicBezTo>
                  <a:cubicBezTo>
                    <a:pt x="3277" y="4852"/>
                    <a:pt x="3183" y="4789"/>
                    <a:pt x="3120" y="4726"/>
                  </a:cubicBezTo>
                  <a:cubicBezTo>
                    <a:pt x="2742" y="4474"/>
                    <a:pt x="2285" y="4348"/>
                    <a:pt x="1832" y="4348"/>
                  </a:cubicBezTo>
                  <a:cubicBezTo>
                    <a:pt x="1379" y="4348"/>
                    <a:pt x="930" y="4474"/>
                    <a:pt x="568" y="4726"/>
                  </a:cubicBezTo>
                  <a:cubicBezTo>
                    <a:pt x="473" y="4758"/>
                    <a:pt x="347" y="4852"/>
                    <a:pt x="284" y="4884"/>
                  </a:cubicBezTo>
                  <a:cubicBezTo>
                    <a:pt x="95" y="4947"/>
                    <a:pt x="1" y="5167"/>
                    <a:pt x="95" y="5356"/>
                  </a:cubicBezTo>
                  <a:cubicBezTo>
                    <a:pt x="143" y="5498"/>
                    <a:pt x="261" y="5569"/>
                    <a:pt x="410" y="5569"/>
                  </a:cubicBezTo>
                  <a:cubicBezTo>
                    <a:pt x="460" y="5569"/>
                    <a:pt x="513" y="5561"/>
                    <a:pt x="568" y="5545"/>
                  </a:cubicBezTo>
                  <a:cubicBezTo>
                    <a:pt x="725" y="5514"/>
                    <a:pt x="820" y="5419"/>
                    <a:pt x="946" y="5356"/>
                  </a:cubicBezTo>
                  <a:cubicBezTo>
                    <a:pt x="1198" y="5183"/>
                    <a:pt x="1505" y="5096"/>
                    <a:pt x="1816" y="5096"/>
                  </a:cubicBezTo>
                  <a:cubicBezTo>
                    <a:pt x="2127" y="5096"/>
                    <a:pt x="2442" y="5183"/>
                    <a:pt x="2710" y="5356"/>
                  </a:cubicBezTo>
                  <a:cubicBezTo>
                    <a:pt x="3104" y="5608"/>
                    <a:pt x="3553" y="5734"/>
                    <a:pt x="3994" y="5734"/>
                  </a:cubicBezTo>
                  <a:cubicBezTo>
                    <a:pt x="4435" y="5734"/>
                    <a:pt x="4868" y="5608"/>
                    <a:pt x="5231" y="5356"/>
                  </a:cubicBezTo>
                  <a:cubicBezTo>
                    <a:pt x="5498" y="5183"/>
                    <a:pt x="5806" y="5096"/>
                    <a:pt x="6109" y="5096"/>
                  </a:cubicBezTo>
                  <a:cubicBezTo>
                    <a:pt x="6412" y="5096"/>
                    <a:pt x="6711" y="5183"/>
                    <a:pt x="6963" y="5356"/>
                  </a:cubicBezTo>
                  <a:cubicBezTo>
                    <a:pt x="7357" y="5608"/>
                    <a:pt x="7806" y="5734"/>
                    <a:pt x="8247" y="5734"/>
                  </a:cubicBezTo>
                  <a:cubicBezTo>
                    <a:pt x="8688" y="5734"/>
                    <a:pt x="9122" y="5608"/>
                    <a:pt x="9484" y="5356"/>
                  </a:cubicBezTo>
                  <a:cubicBezTo>
                    <a:pt x="9752" y="5183"/>
                    <a:pt x="10059" y="5096"/>
                    <a:pt x="10370" y="5096"/>
                  </a:cubicBezTo>
                  <a:cubicBezTo>
                    <a:pt x="10681" y="5096"/>
                    <a:pt x="10996" y="5183"/>
                    <a:pt x="11280" y="5356"/>
                  </a:cubicBezTo>
                  <a:cubicBezTo>
                    <a:pt x="11437" y="5419"/>
                    <a:pt x="11532" y="5514"/>
                    <a:pt x="11689" y="5577"/>
                  </a:cubicBezTo>
                  <a:cubicBezTo>
                    <a:pt x="11742" y="5599"/>
                    <a:pt x="11793" y="5609"/>
                    <a:pt x="11840" y="5609"/>
                  </a:cubicBezTo>
                  <a:cubicBezTo>
                    <a:pt x="11993" y="5609"/>
                    <a:pt x="12114" y="5508"/>
                    <a:pt x="12162" y="5388"/>
                  </a:cubicBezTo>
                  <a:cubicBezTo>
                    <a:pt x="12288" y="5199"/>
                    <a:pt x="12193" y="5010"/>
                    <a:pt x="12004" y="4915"/>
                  </a:cubicBezTo>
                  <a:cubicBezTo>
                    <a:pt x="11878" y="4884"/>
                    <a:pt x="11815" y="4852"/>
                    <a:pt x="11689" y="4758"/>
                  </a:cubicBezTo>
                  <a:cubicBezTo>
                    <a:pt x="11311" y="4506"/>
                    <a:pt x="10862" y="4379"/>
                    <a:pt x="10413" y="4379"/>
                  </a:cubicBezTo>
                  <a:cubicBezTo>
                    <a:pt x="9964" y="4379"/>
                    <a:pt x="9515" y="4506"/>
                    <a:pt x="9137" y="4758"/>
                  </a:cubicBezTo>
                  <a:lnTo>
                    <a:pt x="8885" y="4884"/>
                  </a:lnTo>
                  <a:cubicBezTo>
                    <a:pt x="9169" y="4379"/>
                    <a:pt x="9358" y="3812"/>
                    <a:pt x="9358" y="3214"/>
                  </a:cubicBezTo>
                  <a:cubicBezTo>
                    <a:pt x="9358" y="1450"/>
                    <a:pt x="7909" y="0"/>
                    <a:pt x="614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80297" y="4702173"/>
            <a:ext cx="2041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chemeClr val="accent6">
                    <a:lumMod val="50000"/>
                  </a:schemeClr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Мариета Христова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Примери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38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2343" y="1258226"/>
            <a:ext cx="68721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прилага стилове, когато потребителят задържи мишката върху елемент</a:t>
            </a:r>
          </a:p>
        </p:txBody>
      </p:sp>
      <p:sp>
        <p:nvSpPr>
          <p:cNvPr id="36" name="Google Shape;575;p33"/>
          <p:cNvSpPr txBox="1">
            <a:spLocks noGrp="1"/>
          </p:cNvSpPr>
          <p:nvPr>
            <p:ph type="body" idx="1"/>
          </p:nvPr>
        </p:nvSpPr>
        <p:spPr>
          <a:xfrm>
            <a:off x="818420" y="1127181"/>
            <a:ext cx="939132" cy="5698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4B4040"/>
                </a:solidFill>
              </a:rPr>
              <a:t>:hover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grpSp>
        <p:nvGrpSpPr>
          <p:cNvPr id="37" name="Google Shape;1485;p55"/>
          <p:cNvGrpSpPr/>
          <p:nvPr/>
        </p:nvGrpSpPr>
        <p:grpSpPr>
          <a:xfrm>
            <a:off x="1711476" y="1364365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3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39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72000" y="170115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.button {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background-color: #4CAF50;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color: white;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padding: 10px 20px;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text-align: center;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display: inline-block;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border: none;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cursor: pointer;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.</a:t>
            </a:r>
            <a:r>
              <a:rPr lang="en-US" b="1" dirty="0" err="1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button:hover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{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background-color: #45a049;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23539" y="2433803"/>
            <a:ext cx="266088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&lt;button class="button"&gt;</a:t>
            </a:r>
            <a:endParaRPr lang="bg-BG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	Задръж върху мен</a:t>
            </a:r>
          </a:p>
          <a:p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	&lt;/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button&gt;</a:t>
            </a:r>
          </a:p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36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Примери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38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grpSp>
        <p:nvGrpSpPr>
          <p:cNvPr id="37" name="Google Shape;1485;p55"/>
          <p:cNvGrpSpPr/>
          <p:nvPr/>
        </p:nvGrpSpPr>
        <p:grpSpPr>
          <a:xfrm>
            <a:off x="1711476" y="1364365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3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39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72000" y="170115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.button {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background-color: #4CAF50;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color: white;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padding: 10px 20px;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text-align: center;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display: inline-block;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border: none;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cursor: pointer;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</a:t>
            </a:r>
            <a:r>
              <a:rPr lang="bg-BG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.</a:t>
            </a:r>
            <a:r>
              <a:rPr lang="bg-BG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button:active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{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background-color: #3e8e41;</a:t>
            </a: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23539" y="2433803"/>
            <a:ext cx="266088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&lt;button class="button"&gt;</a:t>
            </a:r>
            <a:endParaRPr lang="bg-BG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	Задръж върху мен</a:t>
            </a:r>
          </a:p>
          <a:p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	&lt;/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button&gt;</a:t>
            </a:r>
          </a:p>
          <a:p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14" name="Google Shape;575;p33"/>
          <p:cNvSpPr txBox="1">
            <a:spLocks/>
          </p:cNvSpPr>
          <p:nvPr/>
        </p:nvSpPr>
        <p:spPr>
          <a:xfrm>
            <a:off x="720000" y="1131284"/>
            <a:ext cx="939132" cy="569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:active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18" name="Rectangle 17"/>
          <p:cNvSpPr/>
          <p:nvPr/>
        </p:nvSpPr>
        <p:spPr>
          <a:xfrm>
            <a:off x="1881542" y="1257708"/>
            <a:ext cx="42899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прилага стилове, когато елементът е натиснат.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340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Примери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38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grpSp>
        <p:nvGrpSpPr>
          <p:cNvPr id="37" name="Google Shape;1485;p55"/>
          <p:cNvGrpSpPr/>
          <p:nvPr/>
        </p:nvGrpSpPr>
        <p:grpSpPr>
          <a:xfrm>
            <a:off x="1711476" y="1364365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3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39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423144" y="1559385"/>
            <a:ext cx="4572000" cy="32954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input[type="text"] {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padding: 10px;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border: 2px solid #ccc;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input[type="text"]:focus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{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border-color: #4CAF50;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outline: none;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23539" y="2433803"/>
            <a:ext cx="2660889" cy="1030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&lt;input type="text" placeholder="</a:t>
            </a: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Кликни върху мен"&gt;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15" name="Google Shape;575;p33"/>
          <p:cNvSpPr txBox="1">
            <a:spLocks/>
          </p:cNvSpPr>
          <p:nvPr/>
        </p:nvSpPr>
        <p:spPr>
          <a:xfrm>
            <a:off x="720000" y="1144842"/>
            <a:ext cx="939132" cy="569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:focus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19" name="Rectangle 18"/>
          <p:cNvSpPr/>
          <p:nvPr/>
        </p:nvSpPr>
        <p:spPr>
          <a:xfrm>
            <a:off x="1938703" y="1228836"/>
            <a:ext cx="51709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4B4040"/>
                </a:solidFill>
              </a:rPr>
              <a:t>прилага стилове, когато елементът получи фокус (например текстово поле, върху което е кликнато).</a:t>
            </a:r>
            <a:endParaRPr lang="en-US" dirty="0">
              <a:solidFill>
                <a:srgbClr val="4B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626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Примери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38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grpSp>
        <p:nvGrpSpPr>
          <p:cNvPr id="37" name="Google Shape;1485;p55"/>
          <p:cNvGrpSpPr/>
          <p:nvPr/>
        </p:nvGrpSpPr>
        <p:grpSpPr>
          <a:xfrm>
            <a:off x="1711476" y="1364365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3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39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823636" y="213711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p:first-child 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color: blue;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80246" y="1935628"/>
            <a:ext cx="2660889" cy="232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&lt;div&gt;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&lt;p&gt;Аз съм първият параграф и съм оцветен в синьо.&lt;/p&gt;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&lt;p&gt;Аз съм вторият параграф.&lt;/p&gt;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&lt;/div&gt;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38703" y="1228836"/>
            <a:ext cx="51709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прилага стилове към първото дете на даден елемент</a:t>
            </a:r>
          </a:p>
        </p:txBody>
      </p:sp>
      <p:sp>
        <p:nvSpPr>
          <p:cNvPr id="14" name="Google Shape;575;p33"/>
          <p:cNvSpPr txBox="1">
            <a:spLocks/>
          </p:cNvSpPr>
          <p:nvPr/>
        </p:nvSpPr>
        <p:spPr>
          <a:xfrm>
            <a:off x="441544" y="1154500"/>
            <a:ext cx="1419379" cy="571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:first-child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943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Примери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38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grpSp>
        <p:nvGrpSpPr>
          <p:cNvPr id="37" name="Google Shape;1485;p55"/>
          <p:cNvGrpSpPr/>
          <p:nvPr/>
        </p:nvGrpSpPr>
        <p:grpSpPr>
          <a:xfrm>
            <a:off x="2335253" y="1315657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3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39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72000" y="1665065"/>
            <a:ext cx="4572000" cy="26491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</a:t>
            </a:r>
            <a:r>
              <a:rPr lang="bg-BG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li:nth-child(odd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)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{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background-color: #f2f2f2;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</a:t>
            </a:r>
            <a:r>
              <a:rPr lang="bg-BG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li:nth-child(even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) 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    background-color: #</a:t>
            </a:r>
            <a:r>
              <a:rPr lang="en-US" dirty="0" err="1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cccccc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}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38361" y="1979594"/>
            <a:ext cx="2660889" cy="2649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&lt;</a:t>
            </a:r>
            <a:r>
              <a:rPr lang="en-US" dirty="0" err="1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ul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&gt;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&lt;li&gt;</a:t>
            </a: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Първи елемент&lt;/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li&gt;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&lt;li&gt;</a:t>
            </a: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Втори елемент&lt;/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li&gt;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&lt;li&gt;</a:t>
            </a: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Трети елемент&lt;/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li&gt;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&lt;li&gt;</a:t>
            </a: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Четвърти елемент&lt;/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li&gt;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    &lt;li&gt;</a:t>
            </a: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Пети елемент&lt;/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li&gt;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  &lt;/</a:t>
            </a:r>
            <a:r>
              <a:rPr lang="en-US" dirty="0" err="1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ul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&gt;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41215" y="1199559"/>
            <a:ext cx="51709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прилага стилове към елемент, който е в определена позиция сред братята и сестрите си</a:t>
            </a:r>
          </a:p>
        </p:txBody>
      </p:sp>
      <p:sp>
        <p:nvSpPr>
          <p:cNvPr id="15" name="Google Shape;575;p33"/>
          <p:cNvSpPr txBox="1">
            <a:spLocks/>
          </p:cNvSpPr>
          <p:nvPr/>
        </p:nvSpPr>
        <p:spPr>
          <a:xfrm>
            <a:off x="922525" y="1099175"/>
            <a:ext cx="1419379" cy="571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:nth-child()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686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2"/>
          <p:cNvSpPr txBox="1">
            <a:spLocks noGrp="1"/>
          </p:cNvSpPr>
          <p:nvPr>
            <p:ph type="subTitle" idx="1"/>
          </p:nvPr>
        </p:nvSpPr>
        <p:spPr>
          <a:xfrm>
            <a:off x="1673100" y="3398175"/>
            <a:ext cx="57978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Pseudo-class Selectors in CSS</a:t>
            </a:r>
          </a:p>
        </p:txBody>
      </p:sp>
      <p:sp>
        <p:nvSpPr>
          <p:cNvPr id="568" name="Google Shape;568;p32"/>
          <p:cNvSpPr txBox="1">
            <a:spLocks noGrp="1"/>
          </p:cNvSpPr>
          <p:nvPr>
            <p:ph type="title"/>
          </p:nvPr>
        </p:nvSpPr>
        <p:spPr>
          <a:xfrm>
            <a:off x="1673100" y="2135475"/>
            <a:ext cx="5797800" cy="126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ru-RU" dirty="0"/>
              <a:t>Практическа задача</a:t>
            </a:r>
          </a:p>
        </p:txBody>
      </p:sp>
      <p:sp>
        <p:nvSpPr>
          <p:cNvPr id="569" name="Google Shape;569;p32"/>
          <p:cNvSpPr txBox="1">
            <a:spLocks noGrp="1"/>
          </p:cNvSpPr>
          <p:nvPr>
            <p:ph type="title" idx="2"/>
          </p:nvPr>
        </p:nvSpPr>
        <p:spPr>
          <a:xfrm>
            <a:off x="3937800" y="865875"/>
            <a:ext cx="12684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bg-BG" dirty="0"/>
              <a:t>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3956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Задача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38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309467" y="1315241"/>
            <a:ext cx="43394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В навигацията на сайта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Digital Agency </a:t>
            </a: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направете така че при 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задължане на мишката върху менюто да се :    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променя цвета на текста на: </a:t>
            </a: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#FF8B84;</a:t>
            </a:r>
          </a:p>
          <a:p>
            <a:pPr>
              <a:lnSpc>
                <a:spcPct val="150000"/>
              </a:lnSpc>
            </a:pP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натискане на менюто да променя цвета на: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blue</a:t>
            </a:r>
            <a:r>
              <a:rPr lang="en-US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;</a:t>
            </a:r>
            <a:endParaRPr lang="bg-BG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  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grpSp>
        <p:nvGrpSpPr>
          <p:cNvPr id="14" name="Google Shape;1485;p55"/>
          <p:cNvGrpSpPr/>
          <p:nvPr/>
        </p:nvGrpSpPr>
        <p:grpSpPr>
          <a:xfrm>
            <a:off x="2198101" y="2152306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1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20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grpSp>
        <p:nvGrpSpPr>
          <p:cNvPr id="21" name="Google Shape;1485;p55"/>
          <p:cNvGrpSpPr/>
          <p:nvPr/>
        </p:nvGrpSpPr>
        <p:grpSpPr>
          <a:xfrm>
            <a:off x="2186866" y="2779627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22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23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2937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37"/>
          <p:cNvSpPr txBox="1">
            <a:spLocks noGrp="1"/>
          </p:cNvSpPr>
          <p:nvPr>
            <p:ph type="title"/>
          </p:nvPr>
        </p:nvSpPr>
        <p:spPr>
          <a:xfrm>
            <a:off x="1388100" y="1854463"/>
            <a:ext cx="6367800" cy="17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/>
              <a:t>Благодаря за вниманието!</a:t>
            </a:r>
            <a:endParaRPr dirty="0"/>
          </a:p>
        </p:txBody>
      </p:sp>
      <p:sp>
        <p:nvSpPr>
          <p:cNvPr id="664" name="Google Shape;664;p37"/>
          <p:cNvSpPr/>
          <p:nvPr/>
        </p:nvSpPr>
        <p:spPr>
          <a:xfrm rot="10800000">
            <a:off x="4502491" y="4"/>
            <a:ext cx="4641510" cy="2499304"/>
          </a:xfrm>
          <a:custGeom>
            <a:avLst/>
            <a:gdLst/>
            <a:ahLst/>
            <a:cxnLst/>
            <a:rect l="l" t="t" r="r" b="b"/>
            <a:pathLst>
              <a:path w="1386560" h="746618" extrusionOk="0">
                <a:moveTo>
                  <a:pt x="1112467" y="539008"/>
                </a:moveTo>
                <a:cubicBezTo>
                  <a:pt x="994523" y="516119"/>
                  <a:pt x="873073" y="531855"/>
                  <a:pt x="753085" y="538074"/>
                </a:cubicBezTo>
                <a:cubicBezTo>
                  <a:pt x="704219" y="540614"/>
                  <a:pt x="651585" y="540526"/>
                  <a:pt x="611219" y="512849"/>
                </a:cubicBezTo>
                <a:cubicBezTo>
                  <a:pt x="553327" y="473143"/>
                  <a:pt x="542754" y="394227"/>
                  <a:pt x="525696" y="326143"/>
                </a:cubicBezTo>
                <a:cubicBezTo>
                  <a:pt x="497071" y="211755"/>
                  <a:pt x="431966" y="102154"/>
                  <a:pt x="330291" y="42391"/>
                </a:cubicBezTo>
                <a:cubicBezTo>
                  <a:pt x="228586" y="-17373"/>
                  <a:pt x="87918" y="-16672"/>
                  <a:pt x="0" y="61981"/>
                </a:cubicBezTo>
                <a:lnTo>
                  <a:pt x="0" y="746618"/>
                </a:lnTo>
                <a:lnTo>
                  <a:pt x="1386560" y="746618"/>
                </a:lnTo>
                <a:cubicBezTo>
                  <a:pt x="1347829" y="632989"/>
                  <a:pt x="1230411" y="561897"/>
                  <a:pt x="1112467" y="53900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37"/>
          <p:cNvSpPr/>
          <p:nvPr/>
        </p:nvSpPr>
        <p:spPr>
          <a:xfrm rot="10800000">
            <a:off x="-232750" y="3595343"/>
            <a:ext cx="3364602" cy="1861541"/>
          </a:xfrm>
          <a:custGeom>
            <a:avLst/>
            <a:gdLst/>
            <a:ahLst/>
            <a:cxnLst/>
            <a:rect l="l" t="t" r="r" b="b"/>
            <a:pathLst>
              <a:path w="1249620" h="691380" extrusionOk="0">
                <a:moveTo>
                  <a:pt x="5978" y="0"/>
                </a:moveTo>
                <a:cubicBezTo>
                  <a:pt x="-16629" y="70303"/>
                  <a:pt x="27652" y="149511"/>
                  <a:pt x="92202" y="185363"/>
                </a:cubicBezTo>
                <a:cubicBezTo>
                  <a:pt x="156783" y="221244"/>
                  <a:pt x="235529" y="221507"/>
                  <a:pt x="308200" y="208136"/>
                </a:cubicBezTo>
                <a:cubicBezTo>
                  <a:pt x="330369" y="204048"/>
                  <a:pt x="352714" y="198793"/>
                  <a:pt x="375175" y="200603"/>
                </a:cubicBezTo>
                <a:cubicBezTo>
                  <a:pt x="397636" y="202443"/>
                  <a:pt x="420857" y="212836"/>
                  <a:pt x="431460" y="232748"/>
                </a:cubicBezTo>
                <a:cubicBezTo>
                  <a:pt x="443231" y="254849"/>
                  <a:pt x="436776" y="281738"/>
                  <a:pt x="438265" y="306700"/>
                </a:cubicBezTo>
                <a:cubicBezTo>
                  <a:pt x="441449" y="360186"/>
                  <a:pt x="482867" y="405264"/>
                  <a:pt x="531002" y="428854"/>
                </a:cubicBezTo>
                <a:cubicBezTo>
                  <a:pt x="579139" y="452445"/>
                  <a:pt x="633612" y="458634"/>
                  <a:pt x="686801" y="465437"/>
                </a:cubicBezTo>
                <a:cubicBezTo>
                  <a:pt x="739961" y="472239"/>
                  <a:pt x="794523" y="480502"/>
                  <a:pt x="840876" y="507420"/>
                </a:cubicBezTo>
                <a:cubicBezTo>
                  <a:pt x="925260" y="556439"/>
                  <a:pt x="973834" y="662098"/>
                  <a:pt x="1068207" y="686915"/>
                </a:cubicBezTo>
                <a:cubicBezTo>
                  <a:pt x="1140674" y="705950"/>
                  <a:pt x="1224063" y="662244"/>
                  <a:pt x="1249621" y="591824"/>
                </a:cubicBezTo>
                <a:lnTo>
                  <a:pt x="1249621" y="10014"/>
                </a:lnTo>
                <a:lnTo>
                  <a:pt x="59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6" name="Google Shape;666;p37"/>
          <p:cNvGrpSpPr/>
          <p:nvPr/>
        </p:nvGrpSpPr>
        <p:grpSpPr>
          <a:xfrm rot="10800000">
            <a:off x="6957639" y="937335"/>
            <a:ext cx="798270" cy="797918"/>
            <a:chOff x="4385173" y="1855589"/>
            <a:chExt cx="324579" cy="324436"/>
          </a:xfrm>
        </p:grpSpPr>
        <p:sp>
          <p:nvSpPr>
            <p:cNvPr id="667" name="Google Shape;667;p37"/>
            <p:cNvSpPr/>
            <p:nvPr/>
          </p:nvSpPr>
          <p:spPr>
            <a:xfrm>
              <a:off x="4531420" y="1855589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37"/>
            <p:cNvSpPr/>
            <p:nvPr/>
          </p:nvSpPr>
          <p:spPr>
            <a:xfrm>
              <a:off x="4482671" y="1904327"/>
              <a:ext cx="32114" cy="32089"/>
            </a:xfrm>
            <a:custGeom>
              <a:avLst/>
              <a:gdLst/>
              <a:ahLst/>
              <a:cxnLst/>
              <a:rect l="l" t="t" r="r" b="b"/>
              <a:pathLst>
                <a:path w="32114" h="32089" extrusionOk="0">
                  <a:moveTo>
                    <a:pt x="4710" y="4697"/>
                  </a:moveTo>
                  <a:cubicBezTo>
                    <a:pt x="-1570" y="10974"/>
                    <a:pt x="-1570" y="21134"/>
                    <a:pt x="4710" y="27382"/>
                  </a:cubicBezTo>
                  <a:cubicBezTo>
                    <a:pt x="10989" y="33659"/>
                    <a:pt x="21154" y="33659"/>
                    <a:pt x="27405" y="27382"/>
                  </a:cubicBezTo>
                  <a:cubicBezTo>
                    <a:pt x="33685" y="21105"/>
                    <a:pt x="33685" y="10945"/>
                    <a:pt x="27405" y="4697"/>
                  </a:cubicBezTo>
                  <a:cubicBezTo>
                    <a:pt x="21125" y="-1551"/>
                    <a:pt x="10989" y="-1580"/>
                    <a:pt x="4710" y="46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37"/>
            <p:cNvSpPr/>
            <p:nvPr/>
          </p:nvSpPr>
          <p:spPr>
            <a:xfrm>
              <a:off x="4433922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37"/>
            <p:cNvSpPr/>
            <p:nvPr/>
          </p:nvSpPr>
          <p:spPr>
            <a:xfrm>
              <a:off x="4385173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37"/>
            <p:cNvSpPr/>
            <p:nvPr/>
          </p:nvSpPr>
          <p:spPr>
            <a:xfrm>
              <a:off x="4580169" y="1904316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2" name="Google Shape;672;p37"/>
            <p:cNvSpPr/>
            <p:nvPr/>
          </p:nvSpPr>
          <p:spPr>
            <a:xfrm>
              <a:off x="4531420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37"/>
            <p:cNvSpPr/>
            <p:nvPr/>
          </p:nvSpPr>
          <p:spPr>
            <a:xfrm>
              <a:off x="4482671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4" name="Google Shape;674;p37"/>
            <p:cNvSpPr/>
            <p:nvPr/>
          </p:nvSpPr>
          <p:spPr>
            <a:xfrm>
              <a:off x="4433929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5" name="Google Shape;675;p37"/>
            <p:cNvSpPr/>
            <p:nvPr/>
          </p:nvSpPr>
          <p:spPr>
            <a:xfrm>
              <a:off x="4628918" y="1953044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1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6" name="Google Shape;676;p37"/>
            <p:cNvSpPr/>
            <p:nvPr/>
          </p:nvSpPr>
          <p:spPr>
            <a:xfrm>
              <a:off x="4580169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0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7" name="Google Shape;677;p37"/>
            <p:cNvSpPr/>
            <p:nvPr/>
          </p:nvSpPr>
          <p:spPr>
            <a:xfrm>
              <a:off x="4531420" y="2050491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90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25" y="-1562"/>
                    <a:pt x="10961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8" name="Google Shape;678;p37"/>
            <p:cNvSpPr/>
            <p:nvPr/>
          </p:nvSpPr>
          <p:spPr>
            <a:xfrm>
              <a:off x="4482671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54" y="-1569"/>
                    <a:pt x="10989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9" name="Google Shape;679;p37"/>
            <p:cNvSpPr/>
            <p:nvPr/>
          </p:nvSpPr>
          <p:spPr>
            <a:xfrm>
              <a:off x="4677638" y="2001764"/>
              <a:ext cx="32114" cy="32078"/>
            </a:xfrm>
            <a:custGeom>
              <a:avLst/>
              <a:gdLst/>
              <a:ahLst/>
              <a:cxnLst/>
              <a:rect l="l" t="t" r="r" b="b"/>
              <a:pathLst>
                <a:path w="32114" h="32078" extrusionOk="0">
                  <a:moveTo>
                    <a:pt x="4710" y="4686"/>
                  </a:moveTo>
                  <a:cubicBezTo>
                    <a:pt x="-1570" y="10963"/>
                    <a:pt x="-1570" y="21123"/>
                    <a:pt x="4710" y="27371"/>
                  </a:cubicBezTo>
                  <a:cubicBezTo>
                    <a:pt x="10989" y="33648"/>
                    <a:pt x="21154" y="33648"/>
                    <a:pt x="27405" y="27371"/>
                  </a:cubicBezTo>
                  <a:cubicBezTo>
                    <a:pt x="33685" y="21094"/>
                    <a:pt x="33685" y="10934"/>
                    <a:pt x="27405" y="4686"/>
                  </a:cubicBezTo>
                  <a:cubicBezTo>
                    <a:pt x="21154" y="-1562"/>
                    <a:pt x="10989" y="-1562"/>
                    <a:pt x="4710" y="46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0" name="Google Shape;680;p37"/>
            <p:cNvSpPr/>
            <p:nvPr/>
          </p:nvSpPr>
          <p:spPr>
            <a:xfrm>
              <a:off x="4628897" y="2050477"/>
              <a:ext cx="32129" cy="32115"/>
            </a:xfrm>
            <a:custGeom>
              <a:avLst/>
              <a:gdLst/>
              <a:ahLst/>
              <a:cxnLst/>
              <a:rect l="l" t="t" r="r" b="b"/>
              <a:pathLst>
                <a:path w="32129" h="32115" extrusionOk="0">
                  <a:moveTo>
                    <a:pt x="32129" y="16058"/>
                  </a:moveTo>
                  <a:cubicBezTo>
                    <a:pt x="32129" y="24926"/>
                    <a:pt x="24937" y="32115"/>
                    <a:pt x="16065" y="32115"/>
                  </a:cubicBezTo>
                  <a:cubicBezTo>
                    <a:pt x="7192" y="32115"/>
                    <a:pt x="0" y="24926"/>
                    <a:pt x="0" y="16058"/>
                  </a:cubicBezTo>
                  <a:cubicBezTo>
                    <a:pt x="0" y="7189"/>
                    <a:pt x="7192" y="0"/>
                    <a:pt x="16065" y="0"/>
                  </a:cubicBezTo>
                  <a:cubicBezTo>
                    <a:pt x="24937" y="0"/>
                    <a:pt x="32129" y="7189"/>
                    <a:pt x="32129" y="160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1" name="Google Shape;681;p37"/>
            <p:cNvSpPr/>
            <p:nvPr/>
          </p:nvSpPr>
          <p:spPr>
            <a:xfrm>
              <a:off x="4580169" y="2099197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89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6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2" name="Google Shape;682;p37"/>
            <p:cNvSpPr/>
            <p:nvPr/>
          </p:nvSpPr>
          <p:spPr>
            <a:xfrm>
              <a:off x="4531420" y="2147925"/>
              <a:ext cx="32114" cy="32100"/>
            </a:xfrm>
            <a:custGeom>
              <a:avLst/>
              <a:gdLst/>
              <a:ahLst/>
              <a:cxnLst/>
              <a:rect l="l" t="t" r="r" b="b"/>
              <a:pathLst>
                <a:path w="32114" h="32100" extrusionOk="0">
                  <a:moveTo>
                    <a:pt x="4710" y="4708"/>
                  </a:moveTo>
                  <a:cubicBezTo>
                    <a:pt x="-1570" y="10985"/>
                    <a:pt x="-1570" y="21145"/>
                    <a:pt x="4710" y="27393"/>
                  </a:cubicBezTo>
                  <a:cubicBezTo>
                    <a:pt x="10990" y="33670"/>
                    <a:pt x="21154" y="33670"/>
                    <a:pt x="27405" y="27393"/>
                  </a:cubicBezTo>
                  <a:cubicBezTo>
                    <a:pt x="33685" y="21116"/>
                    <a:pt x="33685" y="10956"/>
                    <a:pt x="27405" y="4708"/>
                  </a:cubicBezTo>
                  <a:cubicBezTo>
                    <a:pt x="21125" y="-1569"/>
                    <a:pt x="10990" y="-1569"/>
                    <a:pt x="4710" y="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3" name="Google Shape;683;p37"/>
          <p:cNvGrpSpPr/>
          <p:nvPr/>
        </p:nvGrpSpPr>
        <p:grpSpPr>
          <a:xfrm rot="10800000">
            <a:off x="636173" y="-80199"/>
            <a:ext cx="653229" cy="1287767"/>
            <a:chOff x="2010786" y="4051720"/>
            <a:chExt cx="182875" cy="360507"/>
          </a:xfrm>
        </p:grpSpPr>
        <p:sp>
          <p:nvSpPr>
            <p:cNvPr id="684" name="Google Shape;684;p37"/>
            <p:cNvSpPr/>
            <p:nvPr/>
          </p:nvSpPr>
          <p:spPr>
            <a:xfrm>
              <a:off x="2010786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5" name="Google Shape;685;p37"/>
            <p:cNvSpPr/>
            <p:nvPr/>
          </p:nvSpPr>
          <p:spPr>
            <a:xfrm>
              <a:off x="2078842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6" name="Google Shape;686;p37"/>
            <p:cNvSpPr/>
            <p:nvPr/>
          </p:nvSpPr>
          <p:spPr>
            <a:xfrm>
              <a:off x="2146928" y="4051720"/>
              <a:ext cx="46733" cy="360507"/>
            </a:xfrm>
            <a:custGeom>
              <a:avLst/>
              <a:gdLst/>
              <a:ahLst/>
              <a:cxnLst/>
              <a:rect l="l" t="t" r="r" b="b"/>
              <a:pathLst>
                <a:path w="46733" h="360507" extrusionOk="0">
                  <a:moveTo>
                    <a:pt x="46734" y="23356"/>
                  </a:moveTo>
                  <a:lnTo>
                    <a:pt x="46734" y="337151"/>
                  </a:lnTo>
                  <a:cubicBezTo>
                    <a:pt x="46734" y="350056"/>
                    <a:pt x="36277" y="360507"/>
                    <a:pt x="23367" y="360507"/>
                  </a:cubicBezTo>
                  <a:lnTo>
                    <a:pt x="23367" y="360507"/>
                  </a:lnTo>
                  <a:cubicBezTo>
                    <a:pt x="10457" y="360507"/>
                    <a:pt x="0" y="350056"/>
                    <a:pt x="0" y="337151"/>
                  </a:cubicBezTo>
                  <a:lnTo>
                    <a:pt x="0" y="23356"/>
                  </a:lnTo>
                  <a:cubicBezTo>
                    <a:pt x="0" y="10452"/>
                    <a:pt x="10457" y="0"/>
                    <a:pt x="23367" y="0"/>
                  </a:cubicBezTo>
                  <a:lnTo>
                    <a:pt x="23367" y="0"/>
                  </a:lnTo>
                  <a:cubicBezTo>
                    <a:pt x="36277" y="0"/>
                    <a:pt x="46734" y="10452"/>
                    <a:pt x="46734" y="233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84D8C29-367D-55D7-2797-8159F5B72D99}"/>
              </a:ext>
            </a:extLst>
          </p:cNvPr>
          <p:cNvSpPr txBox="1"/>
          <p:nvPr/>
        </p:nvSpPr>
        <p:spPr>
          <a:xfrm>
            <a:off x="3780971" y="4688114"/>
            <a:ext cx="247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rgbClr val="F1C38E"/>
                </a:solidFill>
                <a:latin typeface="Andika" panose="020B0604020202020204" charset="-52"/>
                <a:ea typeface="Andika" panose="020B0604020202020204" charset="-52"/>
                <a:cs typeface="Andika" panose="020B0604020202020204" charset="-52"/>
              </a:rPr>
              <a:t>Мариета Христова</a:t>
            </a:r>
          </a:p>
        </p:txBody>
      </p:sp>
      <p:grpSp>
        <p:nvGrpSpPr>
          <p:cNvPr id="3" name="Google Shape;10656;p66">
            <a:extLst>
              <a:ext uri="{FF2B5EF4-FFF2-40B4-BE49-F238E27FC236}">
                <a16:creationId xmlns:a16="http://schemas.microsoft.com/office/drawing/2014/main" id="{4D194FD4-F854-17F3-DAE3-5D61B255AC51}"/>
              </a:ext>
            </a:extLst>
          </p:cNvPr>
          <p:cNvGrpSpPr/>
          <p:nvPr/>
        </p:nvGrpSpPr>
        <p:grpSpPr>
          <a:xfrm>
            <a:off x="3473655" y="4630469"/>
            <a:ext cx="307316" cy="311853"/>
            <a:chOff x="-21299475" y="2798025"/>
            <a:chExt cx="307200" cy="286525"/>
          </a:xfrm>
          <a:solidFill>
            <a:srgbClr val="F1C38E"/>
          </a:solidFill>
        </p:grpSpPr>
        <p:sp>
          <p:nvSpPr>
            <p:cNvPr id="4" name="Google Shape;10657;p66">
              <a:extLst>
                <a:ext uri="{FF2B5EF4-FFF2-40B4-BE49-F238E27FC236}">
                  <a16:creationId xmlns:a16="http://schemas.microsoft.com/office/drawing/2014/main" id="{04D497A5-7361-5202-511B-720CF3C3DF45}"/>
                </a:ext>
              </a:extLst>
            </p:cNvPr>
            <p:cNvSpPr/>
            <p:nvPr/>
          </p:nvSpPr>
          <p:spPr>
            <a:xfrm>
              <a:off x="-21153750" y="2798025"/>
              <a:ext cx="17350" cy="53575"/>
            </a:xfrm>
            <a:custGeom>
              <a:avLst/>
              <a:gdLst/>
              <a:ahLst/>
              <a:cxnLst/>
              <a:rect l="l" t="t" r="r" b="b"/>
              <a:pathLst>
                <a:path w="694" h="2143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lnTo>
                    <a:pt x="0" y="1765"/>
                  </a:lnTo>
                  <a:cubicBezTo>
                    <a:pt x="0" y="1985"/>
                    <a:pt x="158" y="2143"/>
                    <a:pt x="347" y="2143"/>
                  </a:cubicBezTo>
                  <a:cubicBezTo>
                    <a:pt x="536" y="2143"/>
                    <a:pt x="693" y="1985"/>
                    <a:pt x="693" y="1765"/>
                  </a:cubicBezTo>
                  <a:lnTo>
                    <a:pt x="693" y="347"/>
                  </a:lnTo>
                  <a:cubicBezTo>
                    <a:pt x="693" y="158"/>
                    <a:pt x="536" y="0"/>
                    <a:pt x="3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5" name="Google Shape;10658;p66">
              <a:extLst>
                <a:ext uri="{FF2B5EF4-FFF2-40B4-BE49-F238E27FC236}">
                  <a16:creationId xmlns:a16="http://schemas.microsoft.com/office/drawing/2014/main" id="{088B990C-2E16-1915-8CA2-74F2F4A27E00}"/>
                </a:ext>
              </a:extLst>
            </p:cNvPr>
            <p:cNvSpPr/>
            <p:nvPr/>
          </p:nvSpPr>
          <p:spPr>
            <a:xfrm>
              <a:off x="-21256925" y="2838400"/>
              <a:ext cx="45700" cy="44525"/>
            </a:xfrm>
            <a:custGeom>
              <a:avLst/>
              <a:gdLst/>
              <a:ahLst/>
              <a:cxnLst/>
              <a:rect l="l" t="t" r="r" b="b"/>
              <a:pathLst>
                <a:path w="1828" h="1781" extrusionOk="0">
                  <a:moveTo>
                    <a:pt x="410" y="0"/>
                  </a:moveTo>
                  <a:cubicBezTo>
                    <a:pt x="323" y="0"/>
                    <a:pt x="236" y="39"/>
                    <a:pt x="158" y="118"/>
                  </a:cubicBezTo>
                  <a:cubicBezTo>
                    <a:pt x="0" y="276"/>
                    <a:pt x="0" y="465"/>
                    <a:pt x="158" y="622"/>
                  </a:cubicBezTo>
                  <a:lnTo>
                    <a:pt x="1166" y="1662"/>
                  </a:lnTo>
                  <a:cubicBezTo>
                    <a:pt x="1245" y="1741"/>
                    <a:pt x="1331" y="1780"/>
                    <a:pt x="1418" y="1780"/>
                  </a:cubicBezTo>
                  <a:cubicBezTo>
                    <a:pt x="1504" y="1780"/>
                    <a:pt x="1591" y="1741"/>
                    <a:pt x="1670" y="1662"/>
                  </a:cubicBezTo>
                  <a:cubicBezTo>
                    <a:pt x="1827" y="1504"/>
                    <a:pt x="1827" y="1315"/>
                    <a:pt x="1670" y="1158"/>
                  </a:cubicBezTo>
                  <a:lnTo>
                    <a:pt x="662" y="118"/>
                  </a:lnTo>
                  <a:cubicBezTo>
                    <a:pt x="583" y="39"/>
                    <a:pt x="496" y="0"/>
                    <a:pt x="4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6" name="Google Shape;10659;p66">
              <a:extLst>
                <a:ext uri="{FF2B5EF4-FFF2-40B4-BE49-F238E27FC236}">
                  <a16:creationId xmlns:a16="http://schemas.microsoft.com/office/drawing/2014/main" id="{1241E6A0-33FF-3EBE-6C52-4335A442F4E5}"/>
                </a:ext>
              </a:extLst>
            </p:cNvPr>
            <p:cNvSpPr/>
            <p:nvPr/>
          </p:nvSpPr>
          <p:spPr>
            <a:xfrm>
              <a:off x="-21079725" y="2838400"/>
              <a:ext cx="45700" cy="44525"/>
            </a:xfrm>
            <a:custGeom>
              <a:avLst/>
              <a:gdLst/>
              <a:ahLst/>
              <a:cxnLst/>
              <a:rect l="l" t="t" r="r" b="b"/>
              <a:pathLst>
                <a:path w="1828" h="1781" extrusionOk="0">
                  <a:moveTo>
                    <a:pt x="1418" y="0"/>
                  </a:moveTo>
                  <a:cubicBezTo>
                    <a:pt x="1332" y="0"/>
                    <a:pt x="1245" y="39"/>
                    <a:pt x="1166" y="118"/>
                  </a:cubicBezTo>
                  <a:lnTo>
                    <a:pt x="158" y="1158"/>
                  </a:lnTo>
                  <a:cubicBezTo>
                    <a:pt x="1" y="1315"/>
                    <a:pt x="1" y="1504"/>
                    <a:pt x="158" y="1662"/>
                  </a:cubicBezTo>
                  <a:cubicBezTo>
                    <a:pt x="237" y="1741"/>
                    <a:pt x="324" y="1780"/>
                    <a:pt x="410" y="1780"/>
                  </a:cubicBezTo>
                  <a:cubicBezTo>
                    <a:pt x="497" y="1780"/>
                    <a:pt x="584" y="1741"/>
                    <a:pt x="662" y="1662"/>
                  </a:cubicBezTo>
                  <a:lnTo>
                    <a:pt x="1671" y="622"/>
                  </a:lnTo>
                  <a:cubicBezTo>
                    <a:pt x="1828" y="465"/>
                    <a:pt x="1828" y="276"/>
                    <a:pt x="1671" y="118"/>
                  </a:cubicBezTo>
                  <a:cubicBezTo>
                    <a:pt x="1592" y="39"/>
                    <a:pt x="1505" y="0"/>
                    <a:pt x="14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7" name="Google Shape;10660;p66">
              <a:extLst>
                <a:ext uri="{FF2B5EF4-FFF2-40B4-BE49-F238E27FC236}">
                  <a16:creationId xmlns:a16="http://schemas.microsoft.com/office/drawing/2014/main" id="{6E9D84BC-11E0-455F-8B64-5E79A0F88332}"/>
                </a:ext>
              </a:extLst>
            </p:cNvPr>
            <p:cNvSpPr/>
            <p:nvPr/>
          </p:nvSpPr>
          <p:spPr>
            <a:xfrm>
              <a:off x="-21113575" y="2825000"/>
              <a:ext cx="26800" cy="35050"/>
            </a:xfrm>
            <a:custGeom>
              <a:avLst/>
              <a:gdLst/>
              <a:ahLst/>
              <a:cxnLst/>
              <a:rect l="l" t="t" r="r" b="b"/>
              <a:pathLst>
                <a:path w="1072" h="1402" extrusionOk="0">
                  <a:moveTo>
                    <a:pt x="647" y="0"/>
                  </a:moveTo>
                  <a:cubicBezTo>
                    <a:pt x="510" y="0"/>
                    <a:pt x="386" y="71"/>
                    <a:pt x="315" y="213"/>
                  </a:cubicBezTo>
                  <a:lnTo>
                    <a:pt x="32" y="906"/>
                  </a:lnTo>
                  <a:cubicBezTo>
                    <a:pt x="0" y="1095"/>
                    <a:pt x="95" y="1284"/>
                    <a:pt x="252" y="1379"/>
                  </a:cubicBezTo>
                  <a:cubicBezTo>
                    <a:pt x="298" y="1394"/>
                    <a:pt x="344" y="1402"/>
                    <a:pt x="388" y="1402"/>
                  </a:cubicBezTo>
                  <a:cubicBezTo>
                    <a:pt x="527" y="1402"/>
                    <a:pt x="653" y="1325"/>
                    <a:pt x="725" y="1158"/>
                  </a:cubicBezTo>
                  <a:lnTo>
                    <a:pt x="977" y="497"/>
                  </a:lnTo>
                  <a:cubicBezTo>
                    <a:pt x="1071" y="308"/>
                    <a:pt x="977" y="119"/>
                    <a:pt x="788" y="24"/>
                  </a:cubicBezTo>
                  <a:cubicBezTo>
                    <a:pt x="740" y="8"/>
                    <a:pt x="693" y="0"/>
                    <a:pt x="6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8" name="Google Shape;10661;p66">
              <a:extLst>
                <a:ext uri="{FF2B5EF4-FFF2-40B4-BE49-F238E27FC236}">
                  <a16:creationId xmlns:a16="http://schemas.microsoft.com/office/drawing/2014/main" id="{F6FE583B-7A1A-2A73-050E-DBD39AD6A100}"/>
                </a:ext>
              </a:extLst>
            </p:cNvPr>
            <p:cNvSpPr/>
            <p:nvPr/>
          </p:nvSpPr>
          <p:spPr>
            <a:xfrm>
              <a:off x="-21204175" y="2825000"/>
              <a:ext cx="27600" cy="35050"/>
            </a:xfrm>
            <a:custGeom>
              <a:avLst/>
              <a:gdLst/>
              <a:ahLst/>
              <a:cxnLst/>
              <a:rect l="l" t="t" r="r" b="b"/>
              <a:pathLst>
                <a:path w="1104" h="1402" extrusionOk="0">
                  <a:moveTo>
                    <a:pt x="429" y="0"/>
                  </a:moveTo>
                  <a:cubicBezTo>
                    <a:pt x="381" y="0"/>
                    <a:pt x="332" y="8"/>
                    <a:pt x="285" y="24"/>
                  </a:cubicBezTo>
                  <a:cubicBezTo>
                    <a:pt x="95" y="119"/>
                    <a:pt x="1" y="308"/>
                    <a:pt x="95" y="497"/>
                  </a:cubicBezTo>
                  <a:lnTo>
                    <a:pt x="348" y="1158"/>
                  </a:lnTo>
                  <a:cubicBezTo>
                    <a:pt x="419" y="1325"/>
                    <a:pt x="545" y="1402"/>
                    <a:pt x="684" y="1402"/>
                  </a:cubicBezTo>
                  <a:cubicBezTo>
                    <a:pt x="728" y="1402"/>
                    <a:pt x="774" y="1394"/>
                    <a:pt x="820" y="1379"/>
                  </a:cubicBezTo>
                  <a:cubicBezTo>
                    <a:pt x="1041" y="1284"/>
                    <a:pt x="1104" y="1095"/>
                    <a:pt x="1041" y="906"/>
                  </a:cubicBezTo>
                  <a:lnTo>
                    <a:pt x="757" y="213"/>
                  </a:lnTo>
                  <a:cubicBezTo>
                    <a:pt x="710" y="71"/>
                    <a:pt x="574" y="0"/>
                    <a:pt x="4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" name="Google Shape;10662;p66">
              <a:extLst>
                <a:ext uri="{FF2B5EF4-FFF2-40B4-BE49-F238E27FC236}">
                  <a16:creationId xmlns:a16="http://schemas.microsoft.com/office/drawing/2014/main" id="{F6A8190F-BCDA-1689-B4A4-731102E53B2A}"/>
                </a:ext>
              </a:extLst>
            </p:cNvPr>
            <p:cNvSpPr/>
            <p:nvPr/>
          </p:nvSpPr>
          <p:spPr>
            <a:xfrm>
              <a:off x="-21297900" y="2940575"/>
              <a:ext cx="54375" cy="18150"/>
            </a:xfrm>
            <a:custGeom>
              <a:avLst/>
              <a:gdLst/>
              <a:ahLst/>
              <a:cxnLst/>
              <a:rect l="l" t="t" r="r" b="b"/>
              <a:pathLst>
                <a:path w="2175" h="726" extrusionOk="0">
                  <a:moveTo>
                    <a:pt x="379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5"/>
                    <a:pt x="379" y="725"/>
                  </a:cubicBezTo>
                  <a:lnTo>
                    <a:pt x="1828" y="725"/>
                  </a:lnTo>
                  <a:cubicBezTo>
                    <a:pt x="2017" y="725"/>
                    <a:pt x="2175" y="568"/>
                    <a:pt x="2175" y="379"/>
                  </a:cubicBezTo>
                  <a:cubicBezTo>
                    <a:pt x="2175" y="158"/>
                    <a:pt x="2017" y="1"/>
                    <a:pt x="18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" name="Google Shape;10663;p66">
              <a:extLst>
                <a:ext uri="{FF2B5EF4-FFF2-40B4-BE49-F238E27FC236}">
                  <a16:creationId xmlns:a16="http://schemas.microsoft.com/office/drawing/2014/main" id="{3EDBCBD9-45BA-7481-D639-7C03A6942812}"/>
                </a:ext>
              </a:extLst>
            </p:cNvPr>
            <p:cNvSpPr/>
            <p:nvPr/>
          </p:nvSpPr>
          <p:spPr>
            <a:xfrm>
              <a:off x="-21047425" y="2940575"/>
              <a:ext cx="54375" cy="18150"/>
            </a:xfrm>
            <a:custGeom>
              <a:avLst/>
              <a:gdLst/>
              <a:ahLst/>
              <a:cxnLst/>
              <a:rect l="l" t="t" r="r" b="b"/>
              <a:pathLst>
                <a:path w="2175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cubicBezTo>
                    <a:pt x="0" y="568"/>
                    <a:pt x="158" y="725"/>
                    <a:pt x="347" y="725"/>
                  </a:cubicBezTo>
                  <a:lnTo>
                    <a:pt x="1796" y="725"/>
                  </a:lnTo>
                  <a:cubicBezTo>
                    <a:pt x="2017" y="725"/>
                    <a:pt x="2174" y="568"/>
                    <a:pt x="2174" y="379"/>
                  </a:cubicBezTo>
                  <a:cubicBezTo>
                    <a:pt x="2174" y="158"/>
                    <a:pt x="2017" y="1"/>
                    <a:pt x="17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" name="Google Shape;10664;p66">
              <a:extLst>
                <a:ext uri="{FF2B5EF4-FFF2-40B4-BE49-F238E27FC236}">
                  <a16:creationId xmlns:a16="http://schemas.microsoft.com/office/drawing/2014/main" id="{06D491D9-4FC2-3AD8-CF9B-2BFACA427B11}"/>
                </a:ext>
              </a:extLst>
            </p:cNvPr>
            <p:cNvSpPr/>
            <p:nvPr/>
          </p:nvSpPr>
          <p:spPr>
            <a:xfrm>
              <a:off x="-21056100" y="2892750"/>
              <a:ext cx="37050" cy="25150"/>
            </a:xfrm>
            <a:custGeom>
              <a:avLst/>
              <a:gdLst/>
              <a:ahLst/>
              <a:cxnLst/>
              <a:rect l="l" t="t" r="r" b="b"/>
              <a:pathLst>
                <a:path w="1482" h="1006" extrusionOk="0">
                  <a:moveTo>
                    <a:pt x="1082" y="0"/>
                  </a:moveTo>
                  <a:cubicBezTo>
                    <a:pt x="1038" y="0"/>
                    <a:pt x="992" y="8"/>
                    <a:pt x="946" y="23"/>
                  </a:cubicBezTo>
                  <a:lnTo>
                    <a:pt x="284" y="307"/>
                  </a:lnTo>
                  <a:cubicBezTo>
                    <a:pt x="64" y="433"/>
                    <a:pt x="1" y="622"/>
                    <a:pt x="64" y="780"/>
                  </a:cubicBezTo>
                  <a:cubicBezTo>
                    <a:pt x="133" y="918"/>
                    <a:pt x="253" y="1006"/>
                    <a:pt x="386" y="1006"/>
                  </a:cubicBezTo>
                  <a:cubicBezTo>
                    <a:pt x="435" y="1006"/>
                    <a:pt x="486" y="994"/>
                    <a:pt x="536" y="969"/>
                  </a:cubicBezTo>
                  <a:lnTo>
                    <a:pt x="1198" y="717"/>
                  </a:lnTo>
                  <a:cubicBezTo>
                    <a:pt x="1419" y="622"/>
                    <a:pt x="1482" y="433"/>
                    <a:pt x="1419" y="244"/>
                  </a:cubicBezTo>
                  <a:cubicBezTo>
                    <a:pt x="1347" y="77"/>
                    <a:pt x="1221" y="0"/>
                    <a:pt x="10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2" name="Google Shape;10665;p66">
              <a:extLst>
                <a:ext uri="{FF2B5EF4-FFF2-40B4-BE49-F238E27FC236}">
                  <a16:creationId xmlns:a16="http://schemas.microsoft.com/office/drawing/2014/main" id="{D7BBC85D-6365-6520-29A3-47A6B3C13F43}"/>
                </a:ext>
              </a:extLst>
            </p:cNvPr>
            <p:cNvSpPr/>
            <p:nvPr/>
          </p:nvSpPr>
          <p:spPr>
            <a:xfrm>
              <a:off x="-21271100" y="2893975"/>
              <a:ext cx="37825" cy="25150"/>
            </a:xfrm>
            <a:custGeom>
              <a:avLst/>
              <a:gdLst/>
              <a:ahLst/>
              <a:cxnLst/>
              <a:rect l="l" t="t" r="r" b="b"/>
              <a:pathLst>
                <a:path w="1513" h="1006" extrusionOk="0">
                  <a:moveTo>
                    <a:pt x="398" y="0"/>
                  </a:moveTo>
                  <a:cubicBezTo>
                    <a:pt x="254" y="0"/>
                    <a:pt x="141" y="88"/>
                    <a:pt x="95" y="227"/>
                  </a:cubicBezTo>
                  <a:cubicBezTo>
                    <a:pt x="0" y="416"/>
                    <a:pt x="95" y="605"/>
                    <a:pt x="284" y="699"/>
                  </a:cubicBezTo>
                  <a:lnTo>
                    <a:pt x="945" y="983"/>
                  </a:lnTo>
                  <a:cubicBezTo>
                    <a:pt x="991" y="998"/>
                    <a:pt x="1039" y="1006"/>
                    <a:pt x="1086" y="1006"/>
                  </a:cubicBezTo>
                  <a:cubicBezTo>
                    <a:pt x="1232" y="1006"/>
                    <a:pt x="1370" y="929"/>
                    <a:pt x="1418" y="762"/>
                  </a:cubicBezTo>
                  <a:cubicBezTo>
                    <a:pt x="1512" y="573"/>
                    <a:pt x="1418" y="384"/>
                    <a:pt x="1229" y="290"/>
                  </a:cubicBezTo>
                  <a:lnTo>
                    <a:pt x="567" y="37"/>
                  </a:lnTo>
                  <a:cubicBezTo>
                    <a:pt x="508" y="12"/>
                    <a:pt x="451" y="0"/>
                    <a:pt x="3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3" name="Google Shape;10666;p66">
              <a:extLst>
                <a:ext uri="{FF2B5EF4-FFF2-40B4-BE49-F238E27FC236}">
                  <a16:creationId xmlns:a16="http://schemas.microsoft.com/office/drawing/2014/main" id="{65C815A8-D7A0-50D2-21B4-D56FA02D6FB6}"/>
                </a:ext>
              </a:extLst>
            </p:cNvPr>
            <p:cNvSpPr/>
            <p:nvPr/>
          </p:nvSpPr>
          <p:spPr>
            <a:xfrm>
              <a:off x="-21298675" y="3049275"/>
              <a:ext cx="306400" cy="35275"/>
            </a:xfrm>
            <a:custGeom>
              <a:avLst/>
              <a:gdLst/>
              <a:ahLst/>
              <a:cxnLst/>
              <a:rect l="l" t="t" r="r" b="b"/>
              <a:pathLst>
                <a:path w="12256" h="1411" extrusionOk="0">
                  <a:moveTo>
                    <a:pt x="1832" y="0"/>
                  </a:moveTo>
                  <a:cubicBezTo>
                    <a:pt x="1379" y="0"/>
                    <a:pt x="930" y="126"/>
                    <a:pt x="567" y="378"/>
                  </a:cubicBezTo>
                  <a:cubicBezTo>
                    <a:pt x="473" y="441"/>
                    <a:pt x="347" y="505"/>
                    <a:pt x="284" y="536"/>
                  </a:cubicBezTo>
                  <a:cubicBezTo>
                    <a:pt x="95" y="631"/>
                    <a:pt x="0" y="820"/>
                    <a:pt x="95" y="1009"/>
                  </a:cubicBezTo>
                  <a:cubicBezTo>
                    <a:pt x="143" y="1176"/>
                    <a:pt x="263" y="1252"/>
                    <a:pt x="414" y="1252"/>
                  </a:cubicBezTo>
                  <a:cubicBezTo>
                    <a:pt x="462" y="1252"/>
                    <a:pt x="514" y="1244"/>
                    <a:pt x="567" y="1229"/>
                  </a:cubicBezTo>
                  <a:cubicBezTo>
                    <a:pt x="725" y="1166"/>
                    <a:pt x="819" y="1103"/>
                    <a:pt x="946" y="1009"/>
                  </a:cubicBezTo>
                  <a:cubicBezTo>
                    <a:pt x="1198" y="835"/>
                    <a:pt x="1505" y="749"/>
                    <a:pt x="1816" y="749"/>
                  </a:cubicBezTo>
                  <a:cubicBezTo>
                    <a:pt x="2127" y="749"/>
                    <a:pt x="2442" y="835"/>
                    <a:pt x="2710" y="1009"/>
                  </a:cubicBezTo>
                  <a:cubicBezTo>
                    <a:pt x="3104" y="1276"/>
                    <a:pt x="3553" y="1410"/>
                    <a:pt x="3994" y="1410"/>
                  </a:cubicBezTo>
                  <a:cubicBezTo>
                    <a:pt x="4435" y="1410"/>
                    <a:pt x="4868" y="1276"/>
                    <a:pt x="5230" y="1009"/>
                  </a:cubicBezTo>
                  <a:cubicBezTo>
                    <a:pt x="5498" y="835"/>
                    <a:pt x="5805" y="749"/>
                    <a:pt x="6108" y="749"/>
                  </a:cubicBezTo>
                  <a:cubicBezTo>
                    <a:pt x="6412" y="749"/>
                    <a:pt x="6711" y="835"/>
                    <a:pt x="6963" y="1009"/>
                  </a:cubicBezTo>
                  <a:cubicBezTo>
                    <a:pt x="7357" y="1276"/>
                    <a:pt x="7806" y="1410"/>
                    <a:pt x="8247" y="1410"/>
                  </a:cubicBezTo>
                  <a:cubicBezTo>
                    <a:pt x="8688" y="1410"/>
                    <a:pt x="9121" y="1276"/>
                    <a:pt x="9483" y="1009"/>
                  </a:cubicBezTo>
                  <a:cubicBezTo>
                    <a:pt x="9751" y="835"/>
                    <a:pt x="10058" y="749"/>
                    <a:pt x="10369" y="749"/>
                  </a:cubicBezTo>
                  <a:cubicBezTo>
                    <a:pt x="10681" y="749"/>
                    <a:pt x="10996" y="835"/>
                    <a:pt x="11279" y="1009"/>
                  </a:cubicBezTo>
                  <a:cubicBezTo>
                    <a:pt x="11437" y="1103"/>
                    <a:pt x="11531" y="1166"/>
                    <a:pt x="11689" y="1261"/>
                  </a:cubicBezTo>
                  <a:cubicBezTo>
                    <a:pt x="11736" y="1274"/>
                    <a:pt x="11782" y="1280"/>
                    <a:pt x="11825" y="1280"/>
                  </a:cubicBezTo>
                  <a:cubicBezTo>
                    <a:pt x="11984" y="1280"/>
                    <a:pt x="12112" y="1195"/>
                    <a:pt x="12161" y="1072"/>
                  </a:cubicBezTo>
                  <a:cubicBezTo>
                    <a:pt x="12256" y="820"/>
                    <a:pt x="12161" y="599"/>
                    <a:pt x="11972" y="536"/>
                  </a:cubicBezTo>
                  <a:cubicBezTo>
                    <a:pt x="11846" y="505"/>
                    <a:pt x="11783" y="473"/>
                    <a:pt x="11657" y="378"/>
                  </a:cubicBezTo>
                  <a:cubicBezTo>
                    <a:pt x="11279" y="126"/>
                    <a:pt x="10830" y="0"/>
                    <a:pt x="10381" y="0"/>
                  </a:cubicBezTo>
                  <a:cubicBezTo>
                    <a:pt x="9932" y="0"/>
                    <a:pt x="9483" y="126"/>
                    <a:pt x="9105" y="378"/>
                  </a:cubicBezTo>
                  <a:cubicBezTo>
                    <a:pt x="8853" y="568"/>
                    <a:pt x="8546" y="662"/>
                    <a:pt x="8239" y="662"/>
                  </a:cubicBezTo>
                  <a:cubicBezTo>
                    <a:pt x="7932" y="662"/>
                    <a:pt x="7625" y="568"/>
                    <a:pt x="7373" y="378"/>
                  </a:cubicBezTo>
                  <a:cubicBezTo>
                    <a:pt x="6979" y="126"/>
                    <a:pt x="6538" y="0"/>
                    <a:pt x="6101" y="0"/>
                  </a:cubicBezTo>
                  <a:cubicBezTo>
                    <a:pt x="5663" y="0"/>
                    <a:pt x="5230" y="126"/>
                    <a:pt x="4852" y="378"/>
                  </a:cubicBezTo>
                  <a:cubicBezTo>
                    <a:pt x="4600" y="568"/>
                    <a:pt x="4293" y="662"/>
                    <a:pt x="3986" y="662"/>
                  </a:cubicBezTo>
                  <a:cubicBezTo>
                    <a:pt x="3679" y="662"/>
                    <a:pt x="3371" y="568"/>
                    <a:pt x="3119" y="378"/>
                  </a:cubicBezTo>
                  <a:cubicBezTo>
                    <a:pt x="2741" y="126"/>
                    <a:pt x="2284" y="0"/>
                    <a:pt x="18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" name="Google Shape;10667;p66">
              <a:extLst>
                <a:ext uri="{FF2B5EF4-FFF2-40B4-BE49-F238E27FC236}">
                  <a16:creationId xmlns:a16="http://schemas.microsoft.com/office/drawing/2014/main" id="{A2D66AEB-7699-F60B-3052-B2D44464065C}"/>
                </a:ext>
              </a:extLst>
            </p:cNvPr>
            <p:cNvSpPr/>
            <p:nvPr/>
          </p:nvSpPr>
          <p:spPr>
            <a:xfrm>
              <a:off x="-21298675" y="3013050"/>
              <a:ext cx="306400" cy="34675"/>
            </a:xfrm>
            <a:custGeom>
              <a:avLst/>
              <a:gdLst/>
              <a:ahLst/>
              <a:cxnLst/>
              <a:rect l="l" t="t" r="r" b="b"/>
              <a:pathLst>
                <a:path w="12256" h="1387" extrusionOk="0">
                  <a:moveTo>
                    <a:pt x="1832" y="0"/>
                  </a:moveTo>
                  <a:cubicBezTo>
                    <a:pt x="1379" y="0"/>
                    <a:pt x="930" y="126"/>
                    <a:pt x="567" y="378"/>
                  </a:cubicBezTo>
                  <a:cubicBezTo>
                    <a:pt x="473" y="410"/>
                    <a:pt x="347" y="504"/>
                    <a:pt x="284" y="536"/>
                  </a:cubicBezTo>
                  <a:cubicBezTo>
                    <a:pt x="95" y="599"/>
                    <a:pt x="0" y="819"/>
                    <a:pt x="95" y="1008"/>
                  </a:cubicBezTo>
                  <a:cubicBezTo>
                    <a:pt x="141" y="1147"/>
                    <a:pt x="255" y="1234"/>
                    <a:pt x="399" y="1234"/>
                  </a:cubicBezTo>
                  <a:cubicBezTo>
                    <a:pt x="452" y="1234"/>
                    <a:pt x="508" y="1223"/>
                    <a:pt x="567" y="1197"/>
                  </a:cubicBezTo>
                  <a:cubicBezTo>
                    <a:pt x="725" y="1166"/>
                    <a:pt x="819" y="1071"/>
                    <a:pt x="946" y="1008"/>
                  </a:cubicBezTo>
                  <a:cubicBezTo>
                    <a:pt x="1198" y="835"/>
                    <a:pt x="1505" y="748"/>
                    <a:pt x="1816" y="748"/>
                  </a:cubicBezTo>
                  <a:cubicBezTo>
                    <a:pt x="2127" y="748"/>
                    <a:pt x="2442" y="835"/>
                    <a:pt x="2710" y="1008"/>
                  </a:cubicBezTo>
                  <a:cubicBezTo>
                    <a:pt x="3104" y="1260"/>
                    <a:pt x="3553" y="1386"/>
                    <a:pt x="3994" y="1386"/>
                  </a:cubicBezTo>
                  <a:cubicBezTo>
                    <a:pt x="4435" y="1386"/>
                    <a:pt x="4868" y="1260"/>
                    <a:pt x="5230" y="1008"/>
                  </a:cubicBezTo>
                  <a:cubicBezTo>
                    <a:pt x="5498" y="835"/>
                    <a:pt x="5805" y="748"/>
                    <a:pt x="6108" y="748"/>
                  </a:cubicBezTo>
                  <a:cubicBezTo>
                    <a:pt x="6412" y="748"/>
                    <a:pt x="6711" y="835"/>
                    <a:pt x="6963" y="1008"/>
                  </a:cubicBezTo>
                  <a:cubicBezTo>
                    <a:pt x="7357" y="1260"/>
                    <a:pt x="7806" y="1386"/>
                    <a:pt x="8247" y="1386"/>
                  </a:cubicBezTo>
                  <a:cubicBezTo>
                    <a:pt x="8688" y="1386"/>
                    <a:pt x="9121" y="1260"/>
                    <a:pt x="9483" y="1008"/>
                  </a:cubicBezTo>
                  <a:cubicBezTo>
                    <a:pt x="9751" y="835"/>
                    <a:pt x="10058" y="748"/>
                    <a:pt x="10369" y="748"/>
                  </a:cubicBezTo>
                  <a:cubicBezTo>
                    <a:pt x="10681" y="748"/>
                    <a:pt x="10996" y="835"/>
                    <a:pt x="11279" y="1008"/>
                  </a:cubicBezTo>
                  <a:cubicBezTo>
                    <a:pt x="11437" y="1071"/>
                    <a:pt x="11531" y="1166"/>
                    <a:pt x="11689" y="1229"/>
                  </a:cubicBezTo>
                  <a:cubicBezTo>
                    <a:pt x="11741" y="1251"/>
                    <a:pt x="11792" y="1261"/>
                    <a:pt x="11840" y="1261"/>
                  </a:cubicBezTo>
                  <a:cubicBezTo>
                    <a:pt x="11992" y="1261"/>
                    <a:pt x="12113" y="1160"/>
                    <a:pt x="12161" y="1040"/>
                  </a:cubicBezTo>
                  <a:cubicBezTo>
                    <a:pt x="12256" y="819"/>
                    <a:pt x="12161" y="630"/>
                    <a:pt x="11972" y="536"/>
                  </a:cubicBezTo>
                  <a:cubicBezTo>
                    <a:pt x="11846" y="504"/>
                    <a:pt x="11783" y="473"/>
                    <a:pt x="11657" y="378"/>
                  </a:cubicBezTo>
                  <a:cubicBezTo>
                    <a:pt x="11279" y="126"/>
                    <a:pt x="10830" y="0"/>
                    <a:pt x="10381" y="0"/>
                  </a:cubicBezTo>
                  <a:cubicBezTo>
                    <a:pt x="9932" y="0"/>
                    <a:pt x="9483" y="126"/>
                    <a:pt x="9105" y="378"/>
                  </a:cubicBezTo>
                  <a:cubicBezTo>
                    <a:pt x="8853" y="552"/>
                    <a:pt x="8546" y="638"/>
                    <a:pt x="8239" y="638"/>
                  </a:cubicBezTo>
                  <a:cubicBezTo>
                    <a:pt x="7932" y="638"/>
                    <a:pt x="7625" y="552"/>
                    <a:pt x="7373" y="378"/>
                  </a:cubicBezTo>
                  <a:cubicBezTo>
                    <a:pt x="6979" y="126"/>
                    <a:pt x="6538" y="0"/>
                    <a:pt x="6101" y="0"/>
                  </a:cubicBezTo>
                  <a:cubicBezTo>
                    <a:pt x="5663" y="0"/>
                    <a:pt x="5230" y="126"/>
                    <a:pt x="4852" y="378"/>
                  </a:cubicBezTo>
                  <a:cubicBezTo>
                    <a:pt x="4600" y="552"/>
                    <a:pt x="4293" y="638"/>
                    <a:pt x="3986" y="638"/>
                  </a:cubicBezTo>
                  <a:cubicBezTo>
                    <a:pt x="3679" y="638"/>
                    <a:pt x="3371" y="552"/>
                    <a:pt x="3119" y="378"/>
                  </a:cubicBezTo>
                  <a:cubicBezTo>
                    <a:pt x="2741" y="126"/>
                    <a:pt x="2284" y="0"/>
                    <a:pt x="18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" name="Google Shape;10668;p66">
              <a:extLst>
                <a:ext uri="{FF2B5EF4-FFF2-40B4-BE49-F238E27FC236}">
                  <a16:creationId xmlns:a16="http://schemas.microsoft.com/office/drawing/2014/main" id="{1B6A1CB7-2589-C935-7A24-E01EFF8D47DF}"/>
                </a:ext>
              </a:extLst>
            </p:cNvPr>
            <p:cNvSpPr/>
            <p:nvPr/>
          </p:nvSpPr>
          <p:spPr>
            <a:xfrm>
              <a:off x="-21299475" y="2868125"/>
              <a:ext cx="307200" cy="143375"/>
            </a:xfrm>
            <a:custGeom>
              <a:avLst/>
              <a:gdLst/>
              <a:ahLst/>
              <a:cxnLst/>
              <a:rect l="l" t="t" r="r" b="b"/>
              <a:pathLst>
                <a:path w="12288" h="5735" extrusionOk="0">
                  <a:moveTo>
                    <a:pt x="6144" y="788"/>
                  </a:moveTo>
                  <a:cubicBezTo>
                    <a:pt x="7531" y="788"/>
                    <a:pt x="8633" y="1891"/>
                    <a:pt x="8633" y="3245"/>
                  </a:cubicBezTo>
                  <a:cubicBezTo>
                    <a:pt x="8633" y="3938"/>
                    <a:pt x="8350" y="4506"/>
                    <a:pt x="7909" y="5010"/>
                  </a:cubicBezTo>
                  <a:cubicBezTo>
                    <a:pt x="7720" y="4947"/>
                    <a:pt x="7562" y="4884"/>
                    <a:pt x="7373" y="4758"/>
                  </a:cubicBezTo>
                  <a:cubicBezTo>
                    <a:pt x="7011" y="4506"/>
                    <a:pt x="6578" y="4379"/>
                    <a:pt x="6140" y="4379"/>
                  </a:cubicBezTo>
                  <a:cubicBezTo>
                    <a:pt x="5703" y="4379"/>
                    <a:pt x="5262" y="4506"/>
                    <a:pt x="4884" y="4758"/>
                  </a:cubicBezTo>
                  <a:cubicBezTo>
                    <a:pt x="4727" y="4884"/>
                    <a:pt x="4569" y="4947"/>
                    <a:pt x="4380" y="5010"/>
                  </a:cubicBezTo>
                  <a:cubicBezTo>
                    <a:pt x="3939" y="4537"/>
                    <a:pt x="3655" y="3875"/>
                    <a:pt x="3655" y="3245"/>
                  </a:cubicBezTo>
                  <a:cubicBezTo>
                    <a:pt x="3655" y="1891"/>
                    <a:pt x="4758" y="788"/>
                    <a:pt x="6144" y="788"/>
                  </a:cubicBezTo>
                  <a:close/>
                  <a:moveTo>
                    <a:pt x="6144" y="0"/>
                  </a:moveTo>
                  <a:cubicBezTo>
                    <a:pt x="4380" y="0"/>
                    <a:pt x="2931" y="1450"/>
                    <a:pt x="2931" y="3214"/>
                  </a:cubicBezTo>
                  <a:cubicBezTo>
                    <a:pt x="2931" y="3812"/>
                    <a:pt x="3088" y="4411"/>
                    <a:pt x="3372" y="4884"/>
                  </a:cubicBezTo>
                  <a:cubicBezTo>
                    <a:pt x="3277" y="4852"/>
                    <a:pt x="3183" y="4789"/>
                    <a:pt x="3120" y="4726"/>
                  </a:cubicBezTo>
                  <a:cubicBezTo>
                    <a:pt x="2742" y="4474"/>
                    <a:pt x="2285" y="4348"/>
                    <a:pt x="1832" y="4348"/>
                  </a:cubicBezTo>
                  <a:cubicBezTo>
                    <a:pt x="1379" y="4348"/>
                    <a:pt x="930" y="4474"/>
                    <a:pt x="568" y="4726"/>
                  </a:cubicBezTo>
                  <a:cubicBezTo>
                    <a:pt x="473" y="4758"/>
                    <a:pt x="347" y="4852"/>
                    <a:pt x="284" y="4884"/>
                  </a:cubicBezTo>
                  <a:cubicBezTo>
                    <a:pt x="95" y="4947"/>
                    <a:pt x="1" y="5167"/>
                    <a:pt x="95" y="5356"/>
                  </a:cubicBezTo>
                  <a:cubicBezTo>
                    <a:pt x="143" y="5498"/>
                    <a:pt x="261" y="5569"/>
                    <a:pt x="410" y="5569"/>
                  </a:cubicBezTo>
                  <a:cubicBezTo>
                    <a:pt x="460" y="5569"/>
                    <a:pt x="513" y="5561"/>
                    <a:pt x="568" y="5545"/>
                  </a:cubicBezTo>
                  <a:cubicBezTo>
                    <a:pt x="725" y="5514"/>
                    <a:pt x="820" y="5419"/>
                    <a:pt x="946" y="5356"/>
                  </a:cubicBezTo>
                  <a:cubicBezTo>
                    <a:pt x="1198" y="5183"/>
                    <a:pt x="1505" y="5096"/>
                    <a:pt x="1816" y="5096"/>
                  </a:cubicBezTo>
                  <a:cubicBezTo>
                    <a:pt x="2127" y="5096"/>
                    <a:pt x="2442" y="5183"/>
                    <a:pt x="2710" y="5356"/>
                  </a:cubicBezTo>
                  <a:cubicBezTo>
                    <a:pt x="3104" y="5608"/>
                    <a:pt x="3553" y="5734"/>
                    <a:pt x="3994" y="5734"/>
                  </a:cubicBezTo>
                  <a:cubicBezTo>
                    <a:pt x="4435" y="5734"/>
                    <a:pt x="4868" y="5608"/>
                    <a:pt x="5231" y="5356"/>
                  </a:cubicBezTo>
                  <a:cubicBezTo>
                    <a:pt x="5498" y="5183"/>
                    <a:pt x="5806" y="5096"/>
                    <a:pt x="6109" y="5096"/>
                  </a:cubicBezTo>
                  <a:cubicBezTo>
                    <a:pt x="6412" y="5096"/>
                    <a:pt x="6711" y="5183"/>
                    <a:pt x="6963" y="5356"/>
                  </a:cubicBezTo>
                  <a:cubicBezTo>
                    <a:pt x="7357" y="5608"/>
                    <a:pt x="7806" y="5734"/>
                    <a:pt x="8247" y="5734"/>
                  </a:cubicBezTo>
                  <a:cubicBezTo>
                    <a:pt x="8688" y="5734"/>
                    <a:pt x="9122" y="5608"/>
                    <a:pt x="9484" y="5356"/>
                  </a:cubicBezTo>
                  <a:cubicBezTo>
                    <a:pt x="9752" y="5183"/>
                    <a:pt x="10059" y="5096"/>
                    <a:pt x="10370" y="5096"/>
                  </a:cubicBezTo>
                  <a:cubicBezTo>
                    <a:pt x="10681" y="5096"/>
                    <a:pt x="10996" y="5183"/>
                    <a:pt x="11280" y="5356"/>
                  </a:cubicBezTo>
                  <a:cubicBezTo>
                    <a:pt x="11437" y="5419"/>
                    <a:pt x="11532" y="5514"/>
                    <a:pt x="11689" y="5577"/>
                  </a:cubicBezTo>
                  <a:cubicBezTo>
                    <a:pt x="11742" y="5599"/>
                    <a:pt x="11793" y="5609"/>
                    <a:pt x="11840" y="5609"/>
                  </a:cubicBezTo>
                  <a:cubicBezTo>
                    <a:pt x="11993" y="5609"/>
                    <a:pt x="12114" y="5508"/>
                    <a:pt x="12162" y="5388"/>
                  </a:cubicBezTo>
                  <a:cubicBezTo>
                    <a:pt x="12288" y="5199"/>
                    <a:pt x="12193" y="5010"/>
                    <a:pt x="12004" y="4915"/>
                  </a:cubicBezTo>
                  <a:cubicBezTo>
                    <a:pt x="11878" y="4884"/>
                    <a:pt x="11815" y="4852"/>
                    <a:pt x="11689" y="4758"/>
                  </a:cubicBezTo>
                  <a:cubicBezTo>
                    <a:pt x="11311" y="4506"/>
                    <a:pt x="10862" y="4379"/>
                    <a:pt x="10413" y="4379"/>
                  </a:cubicBezTo>
                  <a:cubicBezTo>
                    <a:pt x="9964" y="4379"/>
                    <a:pt x="9515" y="4506"/>
                    <a:pt x="9137" y="4758"/>
                  </a:cubicBezTo>
                  <a:lnTo>
                    <a:pt x="8885" y="4884"/>
                  </a:lnTo>
                  <a:cubicBezTo>
                    <a:pt x="9169" y="4379"/>
                    <a:pt x="9358" y="3812"/>
                    <a:pt x="9358" y="3214"/>
                  </a:cubicBezTo>
                  <a:cubicBezTo>
                    <a:pt x="9358" y="1450"/>
                    <a:pt x="7909" y="0"/>
                    <a:pt x="614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30"/>
          <p:cNvSpPr txBox="1">
            <a:spLocks noGrp="1"/>
          </p:cNvSpPr>
          <p:nvPr>
            <p:ph type="title"/>
          </p:nvPr>
        </p:nvSpPr>
        <p:spPr>
          <a:xfrm>
            <a:off x="693731" y="32070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/>
              <a:t>Съдържание</a:t>
            </a:r>
            <a:endParaRPr b="0" dirty="0"/>
          </a:p>
        </p:txBody>
      </p:sp>
      <p:sp>
        <p:nvSpPr>
          <p:cNvPr id="548" name="Google Shape;548;p30"/>
          <p:cNvSpPr txBox="1">
            <a:spLocks noGrp="1"/>
          </p:cNvSpPr>
          <p:nvPr>
            <p:ph type="title" idx="5"/>
          </p:nvPr>
        </p:nvSpPr>
        <p:spPr>
          <a:xfrm>
            <a:off x="720000" y="1081421"/>
            <a:ext cx="615455" cy="4998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01</a:t>
            </a:r>
            <a:endParaRPr sz="24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9"/>
          </p:nvPr>
        </p:nvSpPr>
        <p:spPr>
          <a:xfrm>
            <a:off x="1192749" y="921102"/>
            <a:ext cx="3553854" cy="932614"/>
          </a:xfrm>
        </p:spPr>
        <p:txBody>
          <a:bodyPr/>
          <a:lstStyle/>
          <a:p>
            <a:r>
              <a:rPr lang="bg-BG" dirty="0"/>
              <a:t>Какво са псевдо-класовете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13" name="Google Shape;548;p30"/>
          <p:cNvSpPr txBox="1">
            <a:spLocks/>
          </p:cNvSpPr>
          <p:nvPr/>
        </p:nvSpPr>
        <p:spPr>
          <a:xfrm>
            <a:off x="719999" y="1762136"/>
            <a:ext cx="615455" cy="49987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rPr lang="en" sz="2400" dirty="0"/>
              <a:t>02</a:t>
            </a:r>
          </a:p>
        </p:txBody>
      </p:sp>
      <p:sp>
        <p:nvSpPr>
          <p:cNvPr id="14" name="Google Shape;548;p30"/>
          <p:cNvSpPr txBox="1">
            <a:spLocks/>
          </p:cNvSpPr>
          <p:nvPr/>
        </p:nvSpPr>
        <p:spPr>
          <a:xfrm>
            <a:off x="719998" y="2442851"/>
            <a:ext cx="615455" cy="49987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rPr lang="en" sz="2400" dirty="0"/>
              <a:t>03</a:t>
            </a:r>
          </a:p>
        </p:txBody>
      </p:sp>
      <p:sp>
        <p:nvSpPr>
          <p:cNvPr id="16" name="Google Shape;548;p30"/>
          <p:cNvSpPr txBox="1">
            <a:spLocks/>
          </p:cNvSpPr>
          <p:nvPr/>
        </p:nvSpPr>
        <p:spPr>
          <a:xfrm>
            <a:off x="714791" y="3125432"/>
            <a:ext cx="615455" cy="49987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rPr lang="en" sz="2400" dirty="0"/>
              <a:t>04</a:t>
            </a:r>
          </a:p>
        </p:txBody>
      </p:sp>
      <p:sp>
        <p:nvSpPr>
          <p:cNvPr id="17" name="Google Shape;548;p30"/>
          <p:cNvSpPr txBox="1">
            <a:spLocks/>
          </p:cNvSpPr>
          <p:nvPr/>
        </p:nvSpPr>
        <p:spPr>
          <a:xfrm>
            <a:off x="724934" y="3832992"/>
            <a:ext cx="615455" cy="49987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rPr lang="en" sz="2400" dirty="0"/>
              <a:t>05</a:t>
            </a:r>
          </a:p>
        </p:txBody>
      </p:sp>
      <p:sp>
        <p:nvSpPr>
          <p:cNvPr id="26" name="Subtitle 2"/>
          <p:cNvSpPr>
            <a:spLocks noGrp="1"/>
          </p:cNvSpPr>
          <p:nvPr>
            <p:ph type="subTitle" idx="13"/>
          </p:nvPr>
        </p:nvSpPr>
        <p:spPr>
          <a:xfrm>
            <a:off x="1209635" y="1687644"/>
            <a:ext cx="2679655" cy="858872"/>
          </a:xfrm>
        </p:spPr>
        <p:txBody>
          <a:bodyPr/>
          <a:lstStyle/>
          <a:p>
            <a:r>
              <a:rPr lang="bg-BG" dirty="0"/>
              <a:t>Синтаксис</a:t>
            </a:r>
            <a:endParaRPr lang="ru-RU" dirty="0"/>
          </a:p>
          <a:p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3"/>
          </p:nvPr>
        </p:nvSpPr>
        <p:spPr>
          <a:xfrm>
            <a:off x="1192749" y="3677279"/>
            <a:ext cx="2901644" cy="877211"/>
          </a:xfrm>
        </p:spPr>
        <p:txBody>
          <a:bodyPr/>
          <a:lstStyle/>
          <a:p>
            <a:r>
              <a:rPr lang="bg-BG" dirty="0"/>
              <a:t>Практическа задача</a:t>
            </a:r>
            <a:endParaRPr lang="ru-RU" dirty="0"/>
          </a:p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>
          <a:xfrm>
            <a:off x="1240449" y="2468687"/>
            <a:ext cx="3841913" cy="448200"/>
          </a:xfrm>
        </p:spPr>
        <p:txBody>
          <a:bodyPr/>
          <a:lstStyle/>
          <a:p>
            <a:r>
              <a:rPr lang="bg-BG" dirty="0"/>
              <a:t>Основни псевдо-класове</a:t>
            </a:r>
            <a:endParaRPr lang="en-US" dirty="0"/>
          </a:p>
        </p:txBody>
      </p:sp>
      <p:sp>
        <p:nvSpPr>
          <p:cNvPr id="32" name="Subtitle 3"/>
          <p:cNvSpPr>
            <a:spLocks noGrp="1"/>
          </p:cNvSpPr>
          <p:nvPr>
            <p:ph type="subTitle" idx="13"/>
          </p:nvPr>
        </p:nvSpPr>
        <p:spPr>
          <a:xfrm>
            <a:off x="1240449" y="3173755"/>
            <a:ext cx="3841913" cy="448200"/>
          </a:xfrm>
        </p:spPr>
        <p:txBody>
          <a:bodyPr/>
          <a:lstStyle/>
          <a:p>
            <a:r>
              <a:rPr lang="bg-BG" dirty="0"/>
              <a:t>Примери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2"/>
          <p:cNvSpPr txBox="1">
            <a:spLocks noGrp="1"/>
          </p:cNvSpPr>
          <p:nvPr>
            <p:ph type="subTitle" idx="1"/>
          </p:nvPr>
        </p:nvSpPr>
        <p:spPr>
          <a:xfrm>
            <a:off x="1673100" y="3398175"/>
            <a:ext cx="57978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Pseudo-class Selectors in CSS</a:t>
            </a:r>
          </a:p>
        </p:txBody>
      </p:sp>
      <p:sp>
        <p:nvSpPr>
          <p:cNvPr id="568" name="Google Shape;568;p32"/>
          <p:cNvSpPr txBox="1">
            <a:spLocks noGrp="1"/>
          </p:cNvSpPr>
          <p:nvPr>
            <p:ph type="title"/>
          </p:nvPr>
        </p:nvSpPr>
        <p:spPr>
          <a:xfrm>
            <a:off x="1081833" y="2548506"/>
            <a:ext cx="7292145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/>
              <a:t>Какво са псевдо-класовете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569" name="Google Shape;569;p32"/>
          <p:cNvSpPr txBox="1">
            <a:spLocks noGrp="1"/>
          </p:cNvSpPr>
          <p:nvPr>
            <p:ph type="title" idx="2"/>
          </p:nvPr>
        </p:nvSpPr>
        <p:spPr>
          <a:xfrm>
            <a:off x="3925875" y="1271038"/>
            <a:ext cx="12684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Какво са псевдо-класовете</a:t>
            </a:r>
            <a:r>
              <a:rPr lang="en-US" dirty="0"/>
              <a:t>?</a:t>
            </a:r>
          </a:p>
        </p:txBody>
      </p:sp>
      <p:sp>
        <p:nvSpPr>
          <p:cNvPr id="575" name="Google Shape;575;p33"/>
          <p:cNvSpPr txBox="1">
            <a:spLocks noGrp="1"/>
          </p:cNvSpPr>
          <p:nvPr>
            <p:ph type="body" idx="1"/>
          </p:nvPr>
        </p:nvSpPr>
        <p:spPr>
          <a:xfrm>
            <a:off x="379303" y="1364518"/>
            <a:ext cx="3420063" cy="22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dirty="0"/>
              <a:t>Псевдокласът в CSS е ключова дума, добавена към селектор, който указва конкретно състояние на избрания елемент. 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Псевдо-класът ни позволява да прилагаме стилове към елементи, когато те се намират в определено състояние.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Например когато потребителят задържи мишката върху тях, или когато са първото дете на даден контейнер.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3062" y="2810411"/>
            <a:ext cx="3072547" cy="1668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B4040"/>
                </a:solidFill>
              </a:rPr>
              <a:t>Псевдо-класовете са мощен инструмент в CSS, който ни позволява да създаваме по-интерактивни и динамични уеб страници</a:t>
            </a:r>
            <a:endParaRPr lang="en-US" dirty="0">
              <a:solidFill>
                <a:srgbClr val="4B404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2"/>
          <p:cNvSpPr txBox="1">
            <a:spLocks noGrp="1"/>
          </p:cNvSpPr>
          <p:nvPr>
            <p:ph type="subTitle" idx="1"/>
          </p:nvPr>
        </p:nvSpPr>
        <p:spPr>
          <a:xfrm>
            <a:off x="1673100" y="3398175"/>
            <a:ext cx="57978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Pseudo-class Selectors in CSS</a:t>
            </a:r>
          </a:p>
        </p:txBody>
      </p:sp>
      <p:sp>
        <p:nvSpPr>
          <p:cNvPr id="568" name="Google Shape;568;p32"/>
          <p:cNvSpPr txBox="1">
            <a:spLocks noGrp="1"/>
          </p:cNvSpPr>
          <p:nvPr>
            <p:ph type="title"/>
          </p:nvPr>
        </p:nvSpPr>
        <p:spPr>
          <a:xfrm>
            <a:off x="585647" y="2523778"/>
            <a:ext cx="8459116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/>
              <a:t>Синтаксис на псевдо-класовете</a:t>
            </a:r>
            <a:endParaRPr dirty="0"/>
          </a:p>
        </p:txBody>
      </p:sp>
      <p:sp>
        <p:nvSpPr>
          <p:cNvPr id="569" name="Google Shape;569;p32"/>
          <p:cNvSpPr txBox="1">
            <a:spLocks noGrp="1"/>
          </p:cNvSpPr>
          <p:nvPr>
            <p:ph type="title" idx="2"/>
          </p:nvPr>
        </p:nvSpPr>
        <p:spPr>
          <a:xfrm>
            <a:off x="3925875" y="1271038"/>
            <a:ext cx="12684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bg-BG" dirty="0"/>
              <a:t>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0785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Синтаксис на псевдо-класовете</a:t>
            </a:r>
            <a:r>
              <a:rPr lang="en-US" dirty="0"/>
              <a:t>?</a:t>
            </a:r>
          </a:p>
        </p:txBody>
      </p:sp>
      <p:sp>
        <p:nvSpPr>
          <p:cNvPr id="575" name="Google Shape;575;p33"/>
          <p:cNvSpPr txBox="1">
            <a:spLocks noGrp="1"/>
          </p:cNvSpPr>
          <p:nvPr>
            <p:ph type="body" idx="1"/>
          </p:nvPr>
        </p:nvSpPr>
        <p:spPr>
          <a:xfrm>
            <a:off x="2768086" y="2643277"/>
            <a:ext cx="3420063" cy="13070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indent="0">
              <a:lnSpc>
                <a:spcPct val="150000"/>
              </a:lnSpc>
              <a:buNone/>
            </a:pPr>
            <a:r>
              <a:rPr lang="bg-BG" b="1" dirty="0"/>
              <a:t>selector:pseudo-class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property</a:t>
            </a:r>
            <a:r>
              <a:rPr lang="en-US" dirty="0"/>
              <a:t>: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value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  <a:endParaRPr lang="ru-RU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1796903" y="1461169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Псевдокласът се изразява чрез добавяне на двоеточие (</a:t>
            </a:r>
            <a:r>
              <a:rPr lang="bg-BG" b="1" dirty="0">
                <a:solidFill>
                  <a:srgbClr val="7030A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:</a:t>
            </a:r>
            <a:r>
              <a:rPr lang="bg-BG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) след селектор в CSS, последван от псевдоклас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71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2"/>
          <p:cNvSpPr txBox="1">
            <a:spLocks noGrp="1"/>
          </p:cNvSpPr>
          <p:nvPr>
            <p:ph type="subTitle" idx="1"/>
          </p:nvPr>
        </p:nvSpPr>
        <p:spPr>
          <a:xfrm>
            <a:off x="1673100" y="3398175"/>
            <a:ext cx="57978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Pseudo-class Selectors in CSS</a:t>
            </a:r>
          </a:p>
        </p:txBody>
      </p:sp>
      <p:sp>
        <p:nvSpPr>
          <p:cNvPr id="568" name="Google Shape;568;p32"/>
          <p:cNvSpPr txBox="1">
            <a:spLocks noGrp="1"/>
          </p:cNvSpPr>
          <p:nvPr>
            <p:ph type="title"/>
          </p:nvPr>
        </p:nvSpPr>
        <p:spPr>
          <a:xfrm>
            <a:off x="585647" y="2523778"/>
            <a:ext cx="8459116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/>
              <a:t>Основни псевдо-класове</a:t>
            </a:r>
            <a:endParaRPr dirty="0"/>
          </a:p>
        </p:txBody>
      </p:sp>
      <p:sp>
        <p:nvSpPr>
          <p:cNvPr id="569" name="Google Shape;569;p32"/>
          <p:cNvSpPr txBox="1">
            <a:spLocks noGrp="1"/>
          </p:cNvSpPr>
          <p:nvPr>
            <p:ph type="title" idx="2"/>
          </p:nvPr>
        </p:nvSpPr>
        <p:spPr>
          <a:xfrm>
            <a:off x="3925875" y="1271038"/>
            <a:ext cx="12684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bg-BG" dirty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1349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/>
              <a:t>Основни псевдо-класове</a:t>
            </a:r>
            <a:endParaRPr lang="en-US" dirty="0"/>
          </a:p>
        </p:txBody>
      </p:sp>
      <p:sp>
        <p:nvSpPr>
          <p:cNvPr id="575" name="Google Shape;575;p33"/>
          <p:cNvSpPr txBox="1">
            <a:spLocks noGrp="1"/>
          </p:cNvSpPr>
          <p:nvPr>
            <p:ph type="body" idx="1"/>
          </p:nvPr>
        </p:nvSpPr>
        <p:spPr>
          <a:xfrm>
            <a:off x="1959648" y="1122626"/>
            <a:ext cx="939132" cy="5698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4B4040"/>
                </a:solidFill>
              </a:rPr>
              <a:t>:hover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grpSp>
        <p:nvGrpSpPr>
          <p:cNvPr id="13" name="Group 12"/>
          <p:cNvGrpSpPr/>
          <p:nvPr/>
        </p:nvGrpSpPr>
        <p:grpSpPr>
          <a:xfrm>
            <a:off x="5440588" y="1581"/>
            <a:ext cx="5250036" cy="572700"/>
            <a:chOff x="5440588" y="1581"/>
            <a:chExt cx="5250036" cy="572700"/>
          </a:xfrm>
        </p:grpSpPr>
        <p:sp>
          <p:nvSpPr>
            <p:cNvPr id="16" name="Google Shape;574;p33"/>
            <p:cNvSpPr txBox="1">
              <a:spLocks/>
            </p:cNvSpPr>
            <p:nvPr/>
          </p:nvSpPr>
          <p:spPr>
            <a:xfrm>
              <a:off x="5679675" y="1581"/>
              <a:ext cx="5010949" cy="57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lata"/>
                <a:buNone/>
                <a:defRPr sz="3000" b="1" i="0" u="none" strike="noStrike" cap="none">
                  <a:solidFill>
                    <a:schemeClr val="dk1"/>
                  </a:solidFill>
                  <a:latin typeface="Alata"/>
                  <a:ea typeface="Alata"/>
                  <a:cs typeface="Alata"/>
                  <a:sym typeface="Alata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Raleway"/>
                <a:buNone/>
                <a:defRPr sz="3000" b="1" i="0" u="none" strike="noStrike" cap="none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defRPr>
              </a:lvl9pPr>
            </a:lstStyle>
            <a:p>
              <a:r>
                <a:rPr lang="en-US" sz="1800" dirty="0">
                  <a:solidFill>
                    <a:srgbClr val="4B4040"/>
                  </a:solidFill>
                </a:rPr>
                <a:t>CSS </a:t>
              </a:r>
              <a:r>
                <a:rPr lang="bg-BG" sz="1800" dirty="0">
                  <a:solidFill>
                    <a:srgbClr val="4B4040"/>
                  </a:solidFill>
                </a:rPr>
                <a:t>Псевдо-класове</a:t>
              </a:r>
              <a:endParaRPr lang="en-US" sz="1800" dirty="0">
                <a:solidFill>
                  <a:srgbClr val="4B4040"/>
                </a:solidFill>
              </a:endParaRPr>
            </a:p>
          </p:txBody>
        </p:sp>
        <p:sp>
          <p:nvSpPr>
            <p:cNvPr id="17" name="Google Shape;9287;p62"/>
            <p:cNvSpPr/>
            <p:nvPr/>
          </p:nvSpPr>
          <p:spPr>
            <a:xfrm>
              <a:off x="5440588" y="83031"/>
              <a:ext cx="308082" cy="280544"/>
            </a:xfrm>
            <a:custGeom>
              <a:avLst/>
              <a:gdLst/>
              <a:ahLst/>
              <a:cxnLst/>
              <a:rect l="l" t="t" r="r" b="b"/>
              <a:pathLst>
                <a:path w="12698" h="11563" extrusionOk="0">
                  <a:moveTo>
                    <a:pt x="2490" y="820"/>
                  </a:moveTo>
                  <a:cubicBezTo>
                    <a:pt x="3529" y="914"/>
                    <a:pt x="4600" y="1292"/>
                    <a:pt x="5483" y="2017"/>
                  </a:cubicBezTo>
                  <a:lnTo>
                    <a:pt x="5798" y="2237"/>
                  </a:lnTo>
                  <a:lnTo>
                    <a:pt x="5798" y="10334"/>
                  </a:lnTo>
                  <a:lnTo>
                    <a:pt x="5766" y="10334"/>
                  </a:lnTo>
                  <a:cubicBezTo>
                    <a:pt x="4789" y="9609"/>
                    <a:pt x="3655" y="9168"/>
                    <a:pt x="2490" y="9105"/>
                  </a:cubicBezTo>
                  <a:lnTo>
                    <a:pt x="2490" y="820"/>
                  </a:lnTo>
                  <a:close/>
                  <a:moveTo>
                    <a:pt x="9925" y="883"/>
                  </a:moveTo>
                  <a:lnTo>
                    <a:pt x="9925" y="9137"/>
                  </a:lnTo>
                  <a:cubicBezTo>
                    <a:pt x="8728" y="9200"/>
                    <a:pt x="7593" y="9609"/>
                    <a:pt x="6617" y="10334"/>
                  </a:cubicBezTo>
                  <a:lnTo>
                    <a:pt x="6617" y="2300"/>
                  </a:lnTo>
                  <a:lnTo>
                    <a:pt x="6932" y="2048"/>
                  </a:lnTo>
                  <a:cubicBezTo>
                    <a:pt x="7782" y="1355"/>
                    <a:pt x="8854" y="946"/>
                    <a:pt x="9925" y="883"/>
                  </a:cubicBezTo>
                  <a:close/>
                  <a:moveTo>
                    <a:pt x="1702" y="2458"/>
                  </a:moveTo>
                  <a:lnTo>
                    <a:pt x="1702" y="9483"/>
                  </a:lnTo>
                  <a:cubicBezTo>
                    <a:pt x="1702" y="9735"/>
                    <a:pt x="1891" y="9924"/>
                    <a:pt x="2080" y="9924"/>
                  </a:cubicBezTo>
                  <a:cubicBezTo>
                    <a:pt x="3057" y="9924"/>
                    <a:pt x="4096" y="10208"/>
                    <a:pt x="4978" y="10744"/>
                  </a:cubicBezTo>
                  <a:lnTo>
                    <a:pt x="1261" y="10744"/>
                  </a:lnTo>
                  <a:cubicBezTo>
                    <a:pt x="1009" y="10744"/>
                    <a:pt x="851" y="10555"/>
                    <a:pt x="851" y="10334"/>
                  </a:cubicBezTo>
                  <a:lnTo>
                    <a:pt x="851" y="2867"/>
                  </a:lnTo>
                  <a:cubicBezTo>
                    <a:pt x="851" y="2647"/>
                    <a:pt x="1040" y="2489"/>
                    <a:pt x="1261" y="2458"/>
                  </a:cubicBezTo>
                  <a:close/>
                  <a:moveTo>
                    <a:pt x="11406" y="2458"/>
                  </a:moveTo>
                  <a:cubicBezTo>
                    <a:pt x="11658" y="2458"/>
                    <a:pt x="11815" y="2647"/>
                    <a:pt x="11847" y="2867"/>
                  </a:cubicBezTo>
                  <a:lnTo>
                    <a:pt x="11847" y="10334"/>
                  </a:lnTo>
                  <a:cubicBezTo>
                    <a:pt x="11847" y="10555"/>
                    <a:pt x="11658" y="10712"/>
                    <a:pt x="11406" y="10744"/>
                  </a:cubicBezTo>
                  <a:lnTo>
                    <a:pt x="7436" y="10744"/>
                  </a:lnTo>
                  <a:cubicBezTo>
                    <a:pt x="8255" y="10239"/>
                    <a:pt x="9295" y="9924"/>
                    <a:pt x="10303" y="9924"/>
                  </a:cubicBezTo>
                  <a:cubicBezTo>
                    <a:pt x="10555" y="9924"/>
                    <a:pt x="10712" y="9735"/>
                    <a:pt x="10712" y="9483"/>
                  </a:cubicBezTo>
                  <a:lnTo>
                    <a:pt x="10712" y="2458"/>
                  </a:lnTo>
                  <a:close/>
                  <a:moveTo>
                    <a:pt x="2080" y="0"/>
                  </a:moveTo>
                  <a:cubicBezTo>
                    <a:pt x="1828" y="0"/>
                    <a:pt x="1670" y="189"/>
                    <a:pt x="1670" y="410"/>
                  </a:cubicBezTo>
                  <a:lnTo>
                    <a:pt x="1670" y="1670"/>
                  </a:lnTo>
                  <a:lnTo>
                    <a:pt x="1261" y="1670"/>
                  </a:lnTo>
                  <a:cubicBezTo>
                    <a:pt x="568" y="1670"/>
                    <a:pt x="1" y="2206"/>
                    <a:pt x="32" y="2930"/>
                  </a:cubicBezTo>
                  <a:lnTo>
                    <a:pt x="32" y="10334"/>
                  </a:lnTo>
                  <a:cubicBezTo>
                    <a:pt x="32" y="10996"/>
                    <a:pt x="568" y="11563"/>
                    <a:pt x="1261" y="11563"/>
                  </a:cubicBezTo>
                  <a:lnTo>
                    <a:pt x="11437" y="11563"/>
                  </a:lnTo>
                  <a:cubicBezTo>
                    <a:pt x="12130" y="11563"/>
                    <a:pt x="12697" y="11027"/>
                    <a:pt x="12697" y="10334"/>
                  </a:cubicBezTo>
                  <a:lnTo>
                    <a:pt x="12697" y="2867"/>
                  </a:lnTo>
                  <a:cubicBezTo>
                    <a:pt x="12666" y="2206"/>
                    <a:pt x="12130" y="1670"/>
                    <a:pt x="11437" y="1670"/>
                  </a:cubicBezTo>
                  <a:lnTo>
                    <a:pt x="10744" y="1670"/>
                  </a:lnTo>
                  <a:lnTo>
                    <a:pt x="10744" y="410"/>
                  </a:lnTo>
                  <a:cubicBezTo>
                    <a:pt x="10744" y="158"/>
                    <a:pt x="10555" y="0"/>
                    <a:pt x="10334" y="0"/>
                  </a:cubicBezTo>
                  <a:cubicBezTo>
                    <a:pt x="8980" y="0"/>
                    <a:pt x="7562" y="473"/>
                    <a:pt x="6396" y="1387"/>
                  </a:cubicBezTo>
                  <a:lnTo>
                    <a:pt x="6207" y="1544"/>
                  </a:lnTo>
                  <a:lnTo>
                    <a:pt x="6018" y="1387"/>
                  </a:lnTo>
                  <a:cubicBezTo>
                    <a:pt x="4915" y="473"/>
                    <a:pt x="3498" y="0"/>
                    <a:pt x="2080" y="0"/>
                  </a:cubicBezTo>
                  <a:close/>
                </a:path>
              </a:pathLst>
            </a:custGeom>
            <a:solidFill>
              <a:srgbClr val="4B40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4348716" y="1471583"/>
            <a:ext cx="3767470" cy="38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62670" y="122480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4B4040"/>
                </a:solidFill>
              </a:rPr>
              <a:t>прилага стилове, когато потребителят задържи мишката върху елемент.</a:t>
            </a:r>
            <a:endParaRPr lang="en-US" dirty="0">
              <a:solidFill>
                <a:srgbClr val="4B4040"/>
              </a:solidFill>
            </a:endParaRPr>
          </a:p>
        </p:txBody>
      </p:sp>
      <p:grpSp>
        <p:nvGrpSpPr>
          <p:cNvPr id="9" name="Google Shape;1485;p55"/>
          <p:cNvGrpSpPr/>
          <p:nvPr/>
        </p:nvGrpSpPr>
        <p:grpSpPr>
          <a:xfrm>
            <a:off x="3341803" y="1353951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10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11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14" name="Google Shape;575;p33"/>
          <p:cNvSpPr txBox="1">
            <a:spLocks/>
          </p:cNvSpPr>
          <p:nvPr/>
        </p:nvSpPr>
        <p:spPr>
          <a:xfrm>
            <a:off x="1959648" y="1798790"/>
            <a:ext cx="939132" cy="569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:active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grpSp>
        <p:nvGrpSpPr>
          <p:cNvPr id="15" name="Google Shape;1485;p55"/>
          <p:cNvGrpSpPr/>
          <p:nvPr/>
        </p:nvGrpSpPr>
        <p:grpSpPr>
          <a:xfrm>
            <a:off x="3337836" y="2030114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1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19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3462670" y="1929835"/>
            <a:ext cx="42899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прилага стилове, когато елементът е натиснат.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20" name="Google Shape;575;p33"/>
          <p:cNvSpPr txBox="1">
            <a:spLocks/>
          </p:cNvSpPr>
          <p:nvPr/>
        </p:nvSpPr>
        <p:spPr>
          <a:xfrm>
            <a:off x="1971622" y="2368658"/>
            <a:ext cx="939132" cy="569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:focus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6" name="Rectangle 5"/>
          <p:cNvSpPr/>
          <p:nvPr/>
        </p:nvSpPr>
        <p:spPr>
          <a:xfrm>
            <a:off x="3462670" y="241530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4B4040"/>
                </a:solidFill>
              </a:rPr>
              <a:t>прилага стилове, когато елементът получи фокус (например текстово поле, върху което е кликнато).</a:t>
            </a:r>
            <a:endParaRPr lang="en-US" dirty="0">
              <a:solidFill>
                <a:srgbClr val="4B4040"/>
              </a:solidFill>
            </a:endParaRPr>
          </a:p>
        </p:txBody>
      </p:sp>
      <p:grpSp>
        <p:nvGrpSpPr>
          <p:cNvPr id="21" name="Google Shape;1485;p55"/>
          <p:cNvGrpSpPr/>
          <p:nvPr/>
        </p:nvGrpSpPr>
        <p:grpSpPr>
          <a:xfrm>
            <a:off x="3341802" y="2546374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22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23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24" name="Google Shape;575;p33"/>
          <p:cNvSpPr txBox="1">
            <a:spLocks/>
          </p:cNvSpPr>
          <p:nvPr/>
        </p:nvSpPr>
        <p:spPr>
          <a:xfrm>
            <a:off x="1971621" y="3043426"/>
            <a:ext cx="1419379" cy="571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:first-child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grpSp>
        <p:nvGrpSpPr>
          <p:cNvPr id="27" name="Google Shape;1485;p55"/>
          <p:cNvGrpSpPr/>
          <p:nvPr/>
        </p:nvGrpSpPr>
        <p:grpSpPr>
          <a:xfrm>
            <a:off x="3362436" y="3223069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28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29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3489609" y="3089885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прилага стилове към първото дете на даден елемент.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  <p:sp>
        <p:nvSpPr>
          <p:cNvPr id="32" name="Google Shape;575;p33"/>
          <p:cNvSpPr txBox="1">
            <a:spLocks/>
          </p:cNvSpPr>
          <p:nvPr/>
        </p:nvSpPr>
        <p:spPr>
          <a:xfrm>
            <a:off x="1992256" y="3718891"/>
            <a:ext cx="1419379" cy="571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●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○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dika"/>
              <a:buChar char="■"/>
              <a:defRPr sz="1400" b="0" i="0" u="none" strike="noStrike" cap="none">
                <a:solidFill>
                  <a:schemeClr val="dk1"/>
                </a:solidFill>
                <a:latin typeface="Andika"/>
                <a:ea typeface="Andika"/>
                <a:cs typeface="Andika"/>
                <a:sym typeface="Andika"/>
              </a:defRPr>
            </a:lvl9pPr>
          </a:lstStyle>
          <a:p>
            <a:pPr marL="139700" indent="0">
              <a:lnSpc>
                <a:spcPct val="150000"/>
              </a:lnSpc>
              <a:buFont typeface="Andika"/>
              <a:buNone/>
            </a:pPr>
            <a:r>
              <a:rPr lang="en-US" b="1" dirty="0">
                <a:solidFill>
                  <a:srgbClr val="4B4040"/>
                </a:solidFill>
              </a:rPr>
              <a:t>:nth-child()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grpSp>
        <p:nvGrpSpPr>
          <p:cNvPr id="33" name="Google Shape;1485;p55"/>
          <p:cNvGrpSpPr/>
          <p:nvPr/>
        </p:nvGrpSpPr>
        <p:grpSpPr>
          <a:xfrm>
            <a:off x="3366401" y="3916513"/>
            <a:ext cx="120867" cy="107218"/>
            <a:chOff x="4929875" y="2065025"/>
            <a:chExt cx="49625" cy="44025"/>
          </a:xfrm>
          <a:solidFill>
            <a:srgbClr val="4B4040"/>
          </a:solidFill>
        </p:grpSpPr>
        <p:sp>
          <p:nvSpPr>
            <p:cNvPr id="34" name="Google Shape;1486;p55"/>
            <p:cNvSpPr/>
            <p:nvPr/>
          </p:nvSpPr>
          <p:spPr>
            <a:xfrm>
              <a:off x="49500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29" y="88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  <p:sp>
          <p:nvSpPr>
            <p:cNvPr id="35" name="Google Shape;1487;p55"/>
            <p:cNvSpPr/>
            <p:nvPr/>
          </p:nvSpPr>
          <p:spPr>
            <a:xfrm>
              <a:off x="4929875" y="2065025"/>
              <a:ext cx="29425" cy="44025"/>
            </a:xfrm>
            <a:custGeom>
              <a:avLst/>
              <a:gdLst/>
              <a:ahLst/>
              <a:cxnLst/>
              <a:rect l="l" t="t" r="r" b="b"/>
              <a:pathLst>
                <a:path w="1177" h="1761" extrusionOk="0">
                  <a:moveTo>
                    <a:pt x="1" y="0"/>
                  </a:moveTo>
                  <a:lnTo>
                    <a:pt x="736" y="880"/>
                  </a:lnTo>
                  <a:lnTo>
                    <a:pt x="1" y="1760"/>
                  </a:lnTo>
                  <a:lnTo>
                    <a:pt x="1" y="1760"/>
                  </a:lnTo>
                  <a:lnTo>
                    <a:pt x="1176" y="88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0B4CE"/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3491233" y="376850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4B4040"/>
                </a:solidFill>
                <a:latin typeface="Andika" panose="020B0604020202020204" charset="0"/>
                <a:ea typeface="Andika" panose="020B0604020202020204" charset="0"/>
                <a:cs typeface="Andika" panose="020B0604020202020204" charset="0"/>
              </a:rPr>
              <a:t>прилага стилове към елемент, който е в определена позиция сред братята и сестрите си.</a:t>
            </a:r>
            <a:endParaRPr lang="en-US" dirty="0">
              <a:solidFill>
                <a:srgbClr val="4B4040"/>
              </a:solidFill>
              <a:latin typeface="Andika" panose="020B0604020202020204" charset="0"/>
              <a:ea typeface="Andika" panose="020B0604020202020204" charset="0"/>
              <a:cs typeface="Andika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77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2"/>
          <p:cNvSpPr txBox="1">
            <a:spLocks noGrp="1"/>
          </p:cNvSpPr>
          <p:nvPr>
            <p:ph type="subTitle" idx="1"/>
          </p:nvPr>
        </p:nvSpPr>
        <p:spPr>
          <a:xfrm>
            <a:off x="1673100" y="3398175"/>
            <a:ext cx="57978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Pseudo-class Selectors in CSS</a:t>
            </a:r>
          </a:p>
        </p:txBody>
      </p:sp>
      <p:sp>
        <p:nvSpPr>
          <p:cNvPr id="568" name="Google Shape;568;p32"/>
          <p:cNvSpPr txBox="1">
            <a:spLocks noGrp="1"/>
          </p:cNvSpPr>
          <p:nvPr>
            <p:ph type="title"/>
          </p:nvPr>
        </p:nvSpPr>
        <p:spPr>
          <a:xfrm>
            <a:off x="585647" y="2523778"/>
            <a:ext cx="8459116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/>
              <a:t>Примери</a:t>
            </a:r>
            <a:endParaRPr dirty="0"/>
          </a:p>
        </p:txBody>
      </p:sp>
      <p:sp>
        <p:nvSpPr>
          <p:cNvPr id="569" name="Google Shape;569;p32"/>
          <p:cNvSpPr txBox="1">
            <a:spLocks noGrp="1"/>
          </p:cNvSpPr>
          <p:nvPr>
            <p:ph type="title" idx="2"/>
          </p:nvPr>
        </p:nvSpPr>
        <p:spPr>
          <a:xfrm>
            <a:off x="3925875" y="1271038"/>
            <a:ext cx="12684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bg-BG" dirty="0"/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7423824"/>
      </p:ext>
    </p:extLst>
  </p:cSld>
  <p:clrMapOvr>
    <a:masterClrMapping/>
  </p:clrMapOvr>
</p:sld>
</file>

<file path=ppt/theme/theme1.xml><?xml version="1.0" encoding="utf-8"?>
<a:theme xmlns:a="http://schemas.openxmlformats.org/drawingml/2006/main" name=" Candy Pastel Style Theme by Slidesgo">
  <a:themeElements>
    <a:clrScheme name="Simple Light">
      <a:dk1>
        <a:srgbClr val="4B4040"/>
      </a:dk1>
      <a:lt1>
        <a:srgbClr val="FFFFFF"/>
      </a:lt1>
      <a:dk2>
        <a:srgbClr val="F0DFBA"/>
      </a:dk2>
      <a:lt2>
        <a:srgbClr val="E0D0E2"/>
      </a:lt2>
      <a:accent1>
        <a:srgbClr val="F1D2E1"/>
      </a:accent1>
      <a:accent2>
        <a:srgbClr val="F1C38E"/>
      </a:accent2>
      <a:accent3>
        <a:srgbClr val="C3A1C8"/>
      </a:accent3>
      <a:accent4>
        <a:srgbClr val="E0B4CE"/>
      </a:accent4>
      <a:accent5>
        <a:srgbClr val="FFFFFF"/>
      </a:accent5>
      <a:accent6>
        <a:srgbClr val="FFFFFF"/>
      </a:accent6>
      <a:hlink>
        <a:srgbClr val="4B404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711</Words>
  <Application>Microsoft Office PowerPoint</Application>
  <PresentationFormat>On-screen Show (16:9)</PresentationFormat>
  <Paragraphs>152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Raleway</vt:lpstr>
      <vt:lpstr>Calibri</vt:lpstr>
      <vt:lpstr>Andika</vt:lpstr>
      <vt:lpstr>Alata</vt:lpstr>
      <vt:lpstr> Candy Pastel Style Theme by Slidesgo</vt:lpstr>
      <vt:lpstr>ПСЕВДО - КЛАСОВЕ</vt:lpstr>
      <vt:lpstr>Съдържание</vt:lpstr>
      <vt:lpstr>Какво са псевдо-класовете?</vt:lpstr>
      <vt:lpstr>Какво са псевдо-класовете?</vt:lpstr>
      <vt:lpstr>Синтаксис на псевдо-класовете</vt:lpstr>
      <vt:lpstr>Синтаксис на псевдо-класовете?</vt:lpstr>
      <vt:lpstr>Основни псевдо-класове</vt:lpstr>
      <vt:lpstr>Основни псевдо-класове</vt:lpstr>
      <vt:lpstr>Примери</vt:lpstr>
      <vt:lpstr>Примери</vt:lpstr>
      <vt:lpstr>Примери</vt:lpstr>
      <vt:lpstr>Примери</vt:lpstr>
      <vt:lpstr>Примери</vt:lpstr>
      <vt:lpstr>Примери</vt:lpstr>
      <vt:lpstr>Практическа задача</vt:lpstr>
      <vt:lpstr>Задача</vt:lpstr>
      <vt:lpstr>Благодаря за вниманието!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  GRID </dc:title>
  <cp:lastModifiedBy>Мариета Х. Христова</cp:lastModifiedBy>
  <cp:revision>87</cp:revision>
  <dcterms:modified xsi:type="dcterms:W3CDTF">2024-06-04T08:42:24Z</dcterms:modified>
</cp:coreProperties>
</file>